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CCCC00"/>
    <a:srgbClr val="292929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image" Target="../media/image181.png"/><Relationship Id="rId4" Type="http://schemas.openxmlformats.org/officeDocument/2006/relationships/image" Target="../media/image2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205CF-DA61-41F9-BD54-AE0979166A05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0285036-5EEB-48C2-B929-50A1591FAB30}">
      <dgm:prSet custT="1"/>
      <dgm:spPr>
        <a:solidFill>
          <a:srgbClr val="FFFF66">
            <a:alpha val="50000"/>
          </a:srgbClr>
        </a:solidFill>
        <a:ln w="9525">
          <a:solidFill>
            <a:srgbClr val="FFC000">
              <a:alpha val="50000"/>
            </a:srgbClr>
          </a:solidFill>
        </a:ln>
        <a:effectLst>
          <a:outerShdw blurRad="40000" dist="2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pPr algn="l" rtl="0"/>
          <a:r>
            <a:rPr lang="pl-PL" sz="1200" b="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międzynarodowy i krajowy (</a:t>
          </a:r>
          <a:r>
            <a:rPr lang="pl-PL" sz="1200" b="0" dirty="0" err="1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całopojazdowy</a:t>
          </a:r>
          <a:r>
            <a:rPr lang="pl-PL" sz="1200" b="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)</a:t>
          </a:r>
          <a:endParaRPr lang="pl-PL" sz="1200" b="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C705AB26-0951-4DBA-B8D6-A6B2C52294B1}" type="parTrans" cxnId="{F2006946-4732-44FC-B280-4FBCE871850B}">
      <dgm:prSet/>
      <dgm:spPr/>
      <dgm:t>
        <a:bodyPr/>
        <a:lstStyle/>
        <a:p>
          <a:pPr algn="l"/>
          <a:endParaRPr lang="pl-PL"/>
        </a:p>
      </dgm:t>
    </dgm:pt>
    <dgm:pt modelId="{01E2E465-4917-4DE4-AE23-FB5347AE4D1C}" type="sibTrans" cxnId="{F2006946-4732-44FC-B280-4FBCE871850B}">
      <dgm:prSet/>
      <dgm:spPr/>
      <dgm:t>
        <a:bodyPr/>
        <a:lstStyle/>
        <a:p>
          <a:pPr algn="l"/>
          <a:endParaRPr lang="pl-PL"/>
        </a:p>
      </dgm:t>
    </dgm:pt>
    <dgm:pt modelId="{99DB6954-732B-4DE3-8A4E-DADF7FCDF7DB}">
      <dgm:prSet custT="1"/>
      <dgm:spPr>
        <a:solidFill>
          <a:srgbClr val="FFFF66">
            <a:alpha val="50000"/>
          </a:srgbClr>
        </a:solidFill>
        <a:ln w="9525">
          <a:solidFill>
            <a:srgbClr val="FFC000">
              <a:alpha val="50000"/>
            </a:srgbClr>
          </a:solidFill>
        </a:ln>
        <a:effectLst>
          <a:outerShdw blurRad="40000" dist="2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pPr algn="l" rtl="0"/>
          <a:r>
            <a:rPr lang="pl-PL" sz="1200" b="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ADR</a:t>
          </a:r>
          <a:endParaRPr lang="pl-PL" sz="1200" b="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BDC6267E-F766-415B-924D-000286F12FBD}" type="parTrans" cxnId="{6C13244F-915C-45BF-82AA-7858BFE0285C}">
      <dgm:prSet/>
      <dgm:spPr/>
      <dgm:t>
        <a:bodyPr/>
        <a:lstStyle/>
        <a:p>
          <a:pPr algn="l"/>
          <a:endParaRPr lang="pl-PL"/>
        </a:p>
      </dgm:t>
    </dgm:pt>
    <dgm:pt modelId="{481D7822-DBCB-4ECB-B49F-EF7F345D099C}" type="sibTrans" cxnId="{6C13244F-915C-45BF-82AA-7858BFE0285C}">
      <dgm:prSet/>
      <dgm:spPr/>
      <dgm:t>
        <a:bodyPr/>
        <a:lstStyle/>
        <a:p>
          <a:pPr algn="l"/>
          <a:endParaRPr lang="pl-PL"/>
        </a:p>
      </dgm:t>
    </dgm:pt>
    <dgm:pt modelId="{6DB00254-5B5B-42B5-BC93-8F8172A0568D}">
      <dgm:prSet custT="1"/>
      <dgm:spPr>
        <a:solidFill>
          <a:srgbClr val="FFFF66">
            <a:alpha val="50000"/>
          </a:srgbClr>
        </a:solidFill>
        <a:ln w="9525">
          <a:solidFill>
            <a:srgbClr val="FFC000">
              <a:alpha val="50000"/>
            </a:srgbClr>
          </a:solidFill>
        </a:ln>
        <a:effectLst>
          <a:outerShdw blurRad="40000" dist="2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pPr algn="l" rtl="0"/>
          <a:r>
            <a:rPr lang="pl-PL" sz="1200" b="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elektroniki</a:t>
          </a:r>
          <a:endParaRPr lang="pl-PL" sz="1200" b="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2B8A6971-E0BE-4CED-BA8D-9483C62AECE5}" type="parTrans" cxnId="{970898CA-C995-44CB-BF4B-F719482297CA}">
      <dgm:prSet/>
      <dgm:spPr/>
      <dgm:t>
        <a:bodyPr/>
        <a:lstStyle/>
        <a:p>
          <a:pPr algn="l"/>
          <a:endParaRPr lang="pl-PL"/>
        </a:p>
      </dgm:t>
    </dgm:pt>
    <dgm:pt modelId="{F11789B5-3405-4965-BDE6-17602FD8803D}" type="sibTrans" cxnId="{970898CA-C995-44CB-BF4B-F719482297CA}">
      <dgm:prSet/>
      <dgm:spPr/>
      <dgm:t>
        <a:bodyPr/>
        <a:lstStyle/>
        <a:p>
          <a:pPr algn="l"/>
          <a:endParaRPr lang="pl-PL"/>
        </a:p>
      </dgm:t>
    </dgm:pt>
    <dgm:pt modelId="{C398D670-401B-451A-BBAD-8FEC121F1AF4}">
      <dgm:prSet custT="1"/>
      <dgm:spPr>
        <a:solidFill>
          <a:srgbClr val="FFFF66">
            <a:alpha val="50000"/>
          </a:srgbClr>
        </a:solidFill>
        <a:ln w="9525">
          <a:solidFill>
            <a:srgbClr val="FFC000">
              <a:alpha val="50000"/>
            </a:srgbClr>
          </a:solidFill>
        </a:ln>
        <a:effectLst>
          <a:outerShdw blurRad="40000" dist="2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pPr algn="l" rtl="0"/>
          <a:r>
            <a:rPr lang="pl-PL" sz="1200" b="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</a:t>
          </a:r>
          <a:r>
            <a:rPr lang="pl-PL" sz="1200" b="0" dirty="0" err="1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express</a:t>
          </a:r>
          <a:endParaRPr lang="pl-PL" sz="1200" b="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36278C1C-C389-4AA6-AF91-15E14B7AEEA3}" type="parTrans" cxnId="{9C11E008-2ADD-462B-8E09-A06E76D6E3CE}">
      <dgm:prSet/>
      <dgm:spPr/>
      <dgm:t>
        <a:bodyPr/>
        <a:lstStyle/>
        <a:p>
          <a:pPr algn="l"/>
          <a:endParaRPr lang="pl-PL"/>
        </a:p>
      </dgm:t>
    </dgm:pt>
    <dgm:pt modelId="{54C35E61-2C7B-4955-8CEE-72DFF1DE99AA}" type="sibTrans" cxnId="{9C11E008-2ADD-462B-8E09-A06E76D6E3CE}">
      <dgm:prSet/>
      <dgm:spPr/>
      <dgm:t>
        <a:bodyPr/>
        <a:lstStyle/>
        <a:p>
          <a:pPr algn="l"/>
          <a:endParaRPr lang="pl-PL"/>
        </a:p>
      </dgm:t>
    </dgm:pt>
    <dgm:pt modelId="{59B5F801-8FF3-4C55-87D7-C28F08EBB2A4}">
      <dgm:prSet custT="1"/>
      <dgm:spPr>
        <a:solidFill>
          <a:srgbClr val="FFFF66">
            <a:alpha val="50000"/>
          </a:srgbClr>
        </a:solidFill>
        <a:ln w="9525">
          <a:solidFill>
            <a:srgbClr val="FFC000">
              <a:alpha val="50000"/>
            </a:srgbClr>
          </a:solidFill>
        </a:ln>
        <a:effectLst>
          <a:outerShdw blurRad="40000" dist="2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pPr algn="l" rtl="0"/>
          <a:r>
            <a:rPr lang="pl-PL" sz="1200" b="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ponadgabarytowy</a:t>
          </a:r>
          <a:endParaRPr lang="pl-PL" sz="1200" b="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7CCEDE6F-3508-4B9C-A96B-EA20704E771B}" type="parTrans" cxnId="{CCF02966-FDF3-4825-9CBE-CF495895E077}">
      <dgm:prSet/>
      <dgm:spPr/>
      <dgm:t>
        <a:bodyPr/>
        <a:lstStyle/>
        <a:p>
          <a:pPr algn="l"/>
          <a:endParaRPr lang="pl-PL"/>
        </a:p>
      </dgm:t>
    </dgm:pt>
    <dgm:pt modelId="{E0F40BBA-EE13-4473-8931-88945C07CD8D}" type="sibTrans" cxnId="{CCF02966-FDF3-4825-9CBE-CF495895E077}">
      <dgm:prSet/>
      <dgm:spPr/>
      <dgm:t>
        <a:bodyPr/>
        <a:lstStyle/>
        <a:p>
          <a:pPr algn="l"/>
          <a:endParaRPr lang="pl-PL"/>
        </a:p>
      </dgm:t>
    </dgm:pt>
    <dgm:pt modelId="{A21EB68C-4BA7-43AA-9188-9C9B60B410DE}">
      <dgm:prSet custT="1"/>
      <dgm:spPr>
        <a:solidFill>
          <a:srgbClr val="FFFF66">
            <a:alpha val="50000"/>
          </a:srgbClr>
        </a:solidFill>
        <a:ln w="9525">
          <a:solidFill>
            <a:srgbClr val="FFC000">
              <a:alpha val="50000"/>
            </a:srgbClr>
          </a:solidFill>
        </a:ln>
        <a:effectLst>
          <a:outerShdw blurRad="40000" dist="2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pPr algn="l" rtl="0"/>
          <a:r>
            <a:rPr lang="pl-PL" sz="1200" b="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międzynarodowy i krajowy (doładunek)</a:t>
          </a:r>
          <a:endParaRPr lang="pl-PL" sz="1200" b="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52ED856E-29D7-4AE9-AA5B-E38827D5BF64}" type="parTrans" cxnId="{B94A38A6-1889-4AF3-8231-7E25AD110FB6}">
      <dgm:prSet/>
      <dgm:spPr/>
      <dgm:t>
        <a:bodyPr/>
        <a:lstStyle/>
        <a:p>
          <a:pPr algn="l"/>
          <a:endParaRPr lang="pl-PL"/>
        </a:p>
      </dgm:t>
    </dgm:pt>
    <dgm:pt modelId="{56085829-149C-4565-9BF5-7E76A00A02E9}" type="sibTrans" cxnId="{B94A38A6-1889-4AF3-8231-7E25AD110FB6}">
      <dgm:prSet/>
      <dgm:spPr/>
      <dgm:t>
        <a:bodyPr/>
        <a:lstStyle/>
        <a:p>
          <a:pPr algn="l"/>
          <a:endParaRPr lang="pl-PL"/>
        </a:p>
      </dgm:t>
    </dgm:pt>
    <dgm:pt modelId="{B8BF6E1F-6FD6-4F78-9774-5A6DFB8ACF94}" type="pres">
      <dgm:prSet presAssocID="{7D6205CF-DA61-41F9-BD54-AE0979166A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30E57E4-B39A-4D35-9F09-AC933EF91545}" type="pres">
      <dgm:prSet presAssocID="{E0285036-5EEB-48C2-B929-50A1591FAB30}" presName="linNode" presStyleCnt="0"/>
      <dgm:spPr/>
    </dgm:pt>
    <dgm:pt modelId="{20CC0DFF-0989-4467-B32D-608760BFDD0F}" type="pres">
      <dgm:prSet presAssocID="{E0285036-5EEB-48C2-B929-50A1591FAB30}" presName="parentText" presStyleLbl="node1" presStyleIdx="0" presStyleCnt="6" custScaleX="231524" custLinFactNeighborX="1081" custLinFactNeighborY="-11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4C4E8E-E76B-4DD5-8823-967803259004}" type="pres">
      <dgm:prSet presAssocID="{01E2E465-4917-4DE4-AE23-FB5347AE4D1C}" presName="sp" presStyleCnt="0"/>
      <dgm:spPr/>
    </dgm:pt>
    <dgm:pt modelId="{9AD3EA7C-4274-4DA4-AAA5-14CE0F29573B}" type="pres">
      <dgm:prSet presAssocID="{A21EB68C-4BA7-43AA-9188-9C9B60B410DE}" presName="linNode" presStyleCnt="0"/>
      <dgm:spPr/>
    </dgm:pt>
    <dgm:pt modelId="{9C0AD840-84F7-4A62-9934-B4792E981F05}" type="pres">
      <dgm:prSet presAssocID="{A21EB68C-4BA7-43AA-9188-9C9B60B410DE}" presName="parentText" presStyleLbl="node1" presStyleIdx="1" presStyleCnt="6" custScaleX="235105" custLinFactNeighborX="-1296" custLinFactNeighborY="-710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3F81EC-64E6-44CC-B5C1-8BA9ADB3BA40}" type="pres">
      <dgm:prSet presAssocID="{56085829-149C-4565-9BF5-7E76A00A02E9}" presName="sp" presStyleCnt="0"/>
      <dgm:spPr/>
    </dgm:pt>
    <dgm:pt modelId="{A7865A3A-8BAD-452C-A793-55D5899177A5}" type="pres">
      <dgm:prSet presAssocID="{99DB6954-732B-4DE3-8A4E-DADF7FCDF7DB}" presName="linNode" presStyleCnt="0"/>
      <dgm:spPr/>
    </dgm:pt>
    <dgm:pt modelId="{90E3261E-AADE-4866-BFD3-F6788706D840}" type="pres">
      <dgm:prSet presAssocID="{99DB6954-732B-4DE3-8A4E-DADF7FCDF7DB}" presName="parentText" presStyleLbl="node1" presStyleIdx="2" presStyleCnt="6" custScaleX="235105" custLinFactNeighborX="-1296" custLinFactNeighborY="-1061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28B2F2-022A-474A-A3A2-50E6F394EAE9}" type="pres">
      <dgm:prSet presAssocID="{481D7822-DBCB-4ECB-B49F-EF7F345D099C}" presName="sp" presStyleCnt="0"/>
      <dgm:spPr/>
    </dgm:pt>
    <dgm:pt modelId="{C82AC65B-D622-4C04-AD07-A2C98CE805EE}" type="pres">
      <dgm:prSet presAssocID="{6DB00254-5B5B-42B5-BC93-8F8172A0568D}" presName="linNode" presStyleCnt="0"/>
      <dgm:spPr/>
    </dgm:pt>
    <dgm:pt modelId="{15A4D570-6D8C-4BAE-B616-1C79C2E04DD2}" type="pres">
      <dgm:prSet presAssocID="{6DB00254-5B5B-42B5-BC93-8F8172A0568D}" presName="parentText" presStyleLbl="node1" presStyleIdx="3" presStyleCnt="6" custScaleX="235105" custScaleY="91689" custLinFactNeighborX="-1296" custLinFactNeighborY="-1612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C3D830-B19E-4F26-B992-9B9E22CF2820}" type="pres">
      <dgm:prSet presAssocID="{F11789B5-3405-4965-BDE6-17602FD8803D}" presName="sp" presStyleCnt="0"/>
      <dgm:spPr/>
    </dgm:pt>
    <dgm:pt modelId="{7D5DD4B0-9B4B-43B5-B5E3-3F419807A2C8}" type="pres">
      <dgm:prSet presAssocID="{C398D670-401B-451A-BBAD-8FEC121F1AF4}" presName="linNode" presStyleCnt="0"/>
      <dgm:spPr/>
    </dgm:pt>
    <dgm:pt modelId="{6EF406D3-2338-4EF2-9C9C-46ED345A55AE}" type="pres">
      <dgm:prSet presAssocID="{C398D670-401B-451A-BBAD-8FEC121F1AF4}" presName="parentText" presStyleLbl="node1" presStyleIdx="4" presStyleCnt="6" custScaleX="235849" custScaleY="103728" custLinFactNeighborX="-1297" custLinFactNeighborY="-1982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96D7D9-2F1F-4443-BF14-71B15F2DC904}" type="pres">
      <dgm:prSet presAssocID="{54C35E61-2C7B-4955-8CEE-72DFF1DE99AA}" presName="sp" presStyleCnt="0"/>
      <dgm:spPr/>
    </dgm:pt>
    <dgm:pt modelId="{4A1DF3C6-7020-4B93-AED3-82241A9FFC89}" type="pres">
      <dgm:prSet presAssocID="{59B5F801-8FF3-4C55-87D7-C28F08EBB2A4}" presName="linNode" presStyleCnt="0"/>
      <dgm:spPr/>
    </dgm:pt>
    <dgm:pt modelId="{82B239C1-14FA-427A-A8E7-F5FFD291DD47}" type="pres">
      <dgm:prSet presAssocID="{59B5F801-8FF3-4C55-87D7-C28F08EBB2A4}" presName="parentText" presStyleLbl="node1" presStyleIdx="5" presStyleCnt="6" custScaleX="235849" custScaleY="91615" custLinFactNeighborX="-1296" custLinFactNeighborY="-2105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C11E008-2ADD-462B-8E09-A06E76D6E3CE}" srcId="{7D6205CF-DA61-41F9-BD54-AE0979166A05}" destId="{C398D670-401B-451A-BBAD-8FEC121F1AF4}" srcOrd="4" destOrd="0" parTransId="{36278C1C-C389-4AA6-AF91-15E14B7AEEA3}" sibTransId="{54C35E61-2C7B-4955-8CEE-72DFF1DE99AA}"/>
    <dgm:cxn modelId="{6C13244F-915C-45BF-82AA-7858BFE0285C}" srcId="{7D6205CF-DA61-41F9-BD54-AE0979166A05}" destId="{99DB6954-732B-4DE3-8A4E-DADF7FCDF7DB}" srcOrd="2" destOrd="0" parTransId="{BDC6267E-F766-415B-924D-000286F12FBD}" sibTransId="{481D7822-DBCB-4ECB-B49F-EF7F345D099C}"/>
    <dgm:cxn modelId="{B94A38A6-1889-4AF3-8231-7E25AD110FB6}" srcId="{7D6205CF-DA61-41F9-BD54-AE0979166A05}" destId="{A21EB68C-4BA7-43AA-9188-9C9B60B410DE}" srcOrd="1" destOrd="0" parTransId="{52ED856E-29D7-4AE9-AA5B-E38827D5BF64}" sibTransId="{56085829-149C-4565-9BF5-7E76A00A02E9}"/>
    <dgm:cxn modelId="{C9A1AAEF-0BBC-4905-BEE4-96C03F626819}" type="presOf" srcId="{A21EB68C-4BA7-43AA-9188-9C9B60B410DE}" destId="{9C0AD840-84F7-4A62-9934-B4792E981F05}" srcOrd="0" destOrd="0" presId="urn:microsoft.com/office/officeart/2005/8/layout/vList5"/>
    <dgm:cxn modelId="{970898CA-C995-44CB-BF4B-F719482297CA}" srcId="{7D6205CF-DA61-41F9-BD54-AE0979166A05}" destId="{6DB00254-5B5B-42B5-BC93-8F8172A0568D}" srcOrd="3" destOrd="0" parTransId="{2B8A6971-E0BE-4CED-BA8D-9483C62AECE5}" sibTransId="{F11789B5-3405-4965-BDE6-17602FD8803D}"/>
    <dgm:cxn modelId="{2E633155-BBE0-45CC-B77A-00B48AAD3495}" type="presOf" srcId="{59B5F801-8FF3-4C55-87D7-C28F08EBB2A4}" destId="{82B239C1-14FA-427A-A8E7-F5FFD291DD47}" srcOrd="0" destOrd="0" presId="urn:microsoft.com/office/officeart/2005/8/layout/vList5"/>
    <dgm:cxn modelId="{CCF02966-FDF3-4825-9CBE-CF495895E077}" srcId="{7D6205CF-DA61-41F9-BD54-AE0979166A05}" destId="{59B5F801-8FF3-4C55-87D7-C28F08EBB2A4}" srcOrd="5" destOrd="0" parTransId="{7CCEDE6F-3508-4B9C-A96B-EA20704E771B}" sibTransId="{E0F40BBA-EE13-4473-8931-88945C07CD8D}"/>
    <dgm:cxn modelId="{C8CE66FF-2702-4B7D-BAC6-117F50E986BA}" type="presOf" srcId="{7D6205CF-DA61-41F9-BD54-AE0979166A05}" destId="{B8BF6E1F-6FD6-4F78-9774-5A6DFB8ACF94}" srcOrd="0" destOrd="0" presId="urn:microsoft.com/office/officeart/2005/8/layout/vList5"/>
    <dgm:cxn modelId="{8009B168-9969-4B62-9940-AEFCC238093B}" type="presOf" srcId="{6DB00254-5B5B-42B5-BC93-8F8172A0568D}" destId="{15A4D570-6D8C-4BAE-B616-1C79C2E04DD2}" srcOrd="0" destOrd="0" presId="urn:microsoft.com/office/officeart/2005/8/layout/vList5"/>
    <dgm:cxn modelId="{F2006946-4732-44FC-B280-4FBCE871850B}" srcId="{7D6205CF-DA61-41F9-BD54-AE0979166A05}" destId="{E0285036-5EEB-48C2-B929-50A1591FAB30}" srcOrd="0" destOrd="0" parTransId="{C705AB26-0951-4DBA-B8D6-A6B2C52294B1}" sibTransId="{01E2E465-4917-4DE4-AE23-FB5347AE4D1C}"/>
    <dgm:cxn modelId="{567DF44B-C496-434C-84B0-DC2A5AD745BF}" type="presOf" srcId="{C398D670-401B-451A-BBAD-8FEC121F1AF4}" destId="{6EF406D3-2338-4EF2-9C9C-46ED345A55AE}" srcOrd="0" destOrd="0" presId="urn:microsoft.com/office/officeart/2005/8/layout/vList5"/>
    <dgm:cxn modelId="{B4B72ECE-E131-46A3-846A-5ABF8125B0E6}" type="presOf" srcId="{E0285036-5EEB-48C2-B929-50A1591FAB30}" destId="{20CC0DFF-0989-4467-B32D-608760BFDD0F}" srcOrd="0" destOrd="0" presId="urn:microsoft.com/office/officeart/2005/8/layout/vList5"/>
    <dgm:cxn modelId="{371DC11D-B84D-47AF-BB89-11F56C8AD52F}" type="presOf" srcId="{99DB6954-732B-4DE3-8A4E-DADF7FCDF7DB}" destId="{90E3261E-AADE-4866-BFD3-F6788706D840}" srcOrd="0" destOrd="0" presId="urn:microsoft.com/office/officeart/2005/8/layout/vList5"/>
    <dgm:cxn modelId="{DE536DC7-55E2-4EF6-B8AF-DE9902377F45}" type="presParOf" srcId="{B8BF6E1F-6FD6-4F78-9774-5A6DFB8ACF94}" destId="{530E57E4-B39A-4D35-9F09-AC933EF91545}" srcOrd="0" destOrd="0" presId="urn:microsoft.com/office/officeart/2005/8/layout/vList5"/>
    <dgm:cxn modelId="{0AA17177-1AFD-48E2-A098-23603F20E4FD}" type="presParOf" srcId="{530E57E4-B39A-4D35-9F09-AC933EF91545}" destId="{20CC0DFF-0989-4467-B32D-608760BFDD0F}" srcOrd="0" destOrd="0" presId="urn:microsoft.com/office/officeart/2005/8/layout/vList5"/>
    <dgm:cxn modelId="{D917F0DC-F08B-4F77-A11B-AA1939C6C9A0}" type="presParOf" srcId="{B8BF6E1F-6FD6-4F78-9774-5A6DFB8ACF94}" destId="{434C4E8E-E76B-4DD5-8823-967803259004}" srcOrd="1" destOrd="0" presId="urn:microsoft.com/office/officeart/2005/8/layout/vList5"/>
    <dgm:cxn modelId="{9625A5D7-4097-4593-BCC8-FD2E122994A0}" type="presParOf" srcId="{B8BF6E1F-6FD6-4F78-9774-5A6DFB8ACF94}" destId="{9AD3EA7C-4274-4DA4-AAA5-14CE0F29573B}" srcOrd="2" destOrd="0" presId="urn:microsoft.com/office/officeart/2005/8/layout/vList5"/>
    <dgm:cxn modelId="{1354BBB4-C479-4C0E-9CE9-37B4C3ADC77C}" type="presParOf" srcId="{9AD3EA7C-4274-4DA4-AAA5-14CE0F29573B}" destId="{9C0AD840-84F7-4A62-9934-B4792E981F05}" srcOrd="0" destOrd="0" presId="urn:microsoft.com/office/officeart/2005/8/layout/vList5"/>
    <dgm:cxn modelId="{4128D757-079B-48E4-A1EC-934E47929959}" type="presParOf" srcId="{B8BF6E1F-6FD6-4F78-9774-5A6DFB8ACF94}" destId="{4A3F81EC-64E6-44CC-B5C1-8BA9ADB3BA40}" srcOrd="3" destOrd="0" presId="urn:microsoft.com/office/officeart/2005/8/layout/vList5"/>
    <dgm:cxn modelId="{FF717C5F-9867-4908-93F5-A9F9C8EAC884}" type="presParOf" srcId="{B8BF6E1F-6FD6-4F78-9774-5A6DFB8ACF94}" destId="{A7865A3A-8BAD-452C-A793-55D5899177A5}" srcOrd="4" destOrd="0" presId="urn:microsoft.com/office/officeart/2005/8/layout/vList5"/>
    <dgm:cxn modelId="{7E446C1A-0590-48A1-9FFC-DE8AF2509F5F}" type="presParOf" srcId="{A7865A3A-8BAD-452C-A793-55D5899177A5}" destId="{90E3261E-AADE-4866-BFD3-F6788706D840}" srcOrd="0" destOrd="0" presId="urn:microsoft.com/office/officeart/2005/8/layout/vList5"/>
    <dgm:cxn modelId="{B028E0C2-0403-4FFC-A734-26A8E1B3F59A}" type="presParOf" srcId="{B8BF6E1F-6FD6-4F78-9774-5A6DFB8ACF94}" destId="{2F28B2F2-022A-474A-A3A2-50E6F394EAE9}" srcOrd="5" destOrd="0" presId="urn:microsoft.com/office/officeart/2005/8/layout/vList5"/>
    <dgm:cxn modelId="{A3475DE3-0BBF-41A9-ADE5-66F91411A8E8}" type="presParOf" srcId="{B8BF6E1F-6FD6-4F78-9774-5A6DFB8ACF94}" destId="{C82AC65B-D622-4C04-AD07-A2C98CE805EE}" srcOrd="6" destOrd="0" presId="urn:microsoft.com/office/officeart/2005/8/layout/vList5"/>
    <dgm:cxn modelId="{CC3FD54B-78F3-4F6C-A568-B14B957DE471}" type="presParOf" srcId="{C82AC65B-D622-4C04-AD07-A2C98CE805EE}" destId="{15A4D570-6D8C-4BAE-B616-1C79C2E04DD2}" srcOrd="0" destOrd="0" presId="urn:microsoft.com/office/officeart/2005/8/layout/vList5"/>
    <dgm:cxn modelId="{2086F2B7-5F5E-40CC-8055-CE582DB3C3F2}" type="presParOf" srcId="{B8BF6E1F-6FD6-4F78-9774-5A6DFB8ACF94}" destId="{D0C3D830-B19E-4F26-B992-9B9E22CF2820}" srcOrd="7" destOrd="0" presId="urn:microsoft.com/office/officeart/2005/8/layout/vList5"/>
    <dgm:cxn modelId="{51C006F1-66A1-47BB-8D08-276051741AC2}" type="presParOf" srcId="{B8BF6E1F-6FD6-4F78-9774-5A6DFB8ACF94}" destId="{7D5DD4B0-9B4B-43B5-B5E3-3F419807A2C8}" srcOrd="8" destOrd="0" presId="urn:microsoft.com/office/officeart/2005/8/layout/vList5"/>
    <dgm:cxn modelId="{3041D445-7A5D-4796-8F21-D3D073B87F11}" type="presParOf" srcId="{7D5DD4B0-9B4B-43B5-B5E3-3F419807A2C8}" destId="{6EF406D3-2338-4EF2-9C9C-46ED345A55AE}" srcOrd="0" destOrd="0" presId="urn:microsoft.com/office/officeart/2005/8/layout/vList5"/>
    <dgm:cxn modelId="{1849A265-30C4-4CFD-8CB5-B67292E3A03C}" type="presParOf" srcId="{B8BF6E1F-6FD6-4F78-9774-5A6DFB8ACF94}" destId="{C896D7D9-2F1F-4443-BF14-71B15F2DC904}" srcOrd="9" destOrd="0" presId="urn:microsoft.com/office/officeart/2005/8/layout/vList5"/>
    <dgm:cxn modelId="{DDF0D09F-E77D-4FCD-95C2-84D156B9A235}" type="presParOf" srcId="{B8BF6E1F-6FD6-4F78-9774-5A6DFB8ACF94}" destId="{4A1DF3C6-7020-4B93-AED3-82241A9FFC89}" srcOrd="10" destOrd="0" presId="urn:microsoft.com/office/officeart/2005/8/layout/vList5"/>
    <dgm:cxn modelId="{39F861DF-CE3A-4481-9C3E-B3BC9B415AD8}" type="presParOf" srcId="{4A1DF3C6-7020-4B93-AED3-82241A9FFC89}" destId="{82B239C1-14FA-427A-A8E7-F5FFD291DD47}" srcOrd="0" destOrd="0" presId="urn:microsoft.com/office/officeart/2005/8/layout/vList5"/>
  </dgm:cxnLst>
  <dgm:bg>
    <a:noFill/>
    <a:effectLst>
      <a:outerShdw blurRad="50800" dist="50800" dir="5400000" sx="25000" sy="25000" algn="ctr" rotWithShape="0">
        <a:srgbClr val="000000"/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C9135-A4BB-43F1-A98E-64C1D46DFF29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7188648-EEF1-4FF1-97B5-953D3326AB6D}">
      <dgm:prSet phldrT="[Tekst]" custT="1"/>
      <dgm:spPr>
        <a:solidFill>
          <a:srgbClr val="FFFF00">
            <a:alpha val="47000"/>
          </a:srgbClr>
        </a:solidFill>
      </dgm:spPr>
      <dgm:t>
        <a:bodyPr/>
        <a:lstStyle/>
        <a:p>
          <a:r>
            <a:rPr lang="pl-PL" sz="1200" dirty="0" smtClean="0">
              <a:latin typeface="Franklin Gothic Demi" pitchFamily="34" charset="0"/>
            </a:rPr>
            <a:t>Całego łańcucha dostaw lub jego składowej</a:t>
          </a:r>
          <a:endParaRPr lang="pl-PL" sz="1200" dirty="0">
            <a:latin typeface="Franklin Gothic Demi" pitchFamily="34" charset="0"/>
          </a:endParaRPr>
        </a:p>
      </dgm:t>
    </dgm:pt>
    <dgm:pt modelId="{424062E3-55F2-42C2-BC73-5967E08FEC27}" type="parTrans" cxnId="{49AA87DD-D188-41B4-97CA-A279CACFCAB8}">
      <dgm:prSet/>
      <dgm:spPr/>
      <dgm:t>
        <a:bodyPr/>
        <a:lstStyle/>
        <a:p>
          <a:endParaRPr lang="pl-PL"/>
        </a:p>
      </dgm:t>
    </dgm:pt>
    <dgm:pt modelId="{21253320-7958-4F9D-8E8E-050E66AADF1D}" type="sibTrans" cxnId="{49AA87DD-D188-41B4-97CA-A279CACFCAB8}">
      <dgm:prSet/>
      <dgm:spPr/>
      <dgm:t>
        <a:bodyPr/>
        <a:lstStyle/>
        <a:p>
          <a:endParaRPr lang="pl-PL"/>
        </a:p>
      </dgm:t>
    </dgm:pt>
    <dgm:pt modelId="{5DF1F013-91EC-4468-A352-DE3CC85403E4}">
      <dgm:prSet phldrT="[Tekst]" custT="1"/>
      <dgm:spPr>
        <a:solidFill>
          <a:srgbClr val="FFFF00">
            <a:alpha val="47000"/>
          </a:srgbClr>
        </a:solidFill>
      </dgm:spPr>
      <dgm:t>
        <a:bodyPr/>
        <a:lstStyle/>
        <a:p>
          <a:r>
            <a:rPr lang="pl-PL" sz="1200" dirty="0" smtClean="0">
              <a:latin typeface="Franklin Gothic Demi" pitchFamily="34" charset="0"/>
            </a:rPr>
            <a:t>Stałych linii lub różnorodnych kierunków</a:t>
          </a:r>
          <a:endParaRPr lang="pl-PL" sz="1200" dirty="0">
            <a:latin typeface="Franklin Gothic Demi" pitchFamily="34" charset="0"/>
          </a:endParaRPr>
        </a:p>
      </dgm:t>
    </dgm:pt>
    <dgm:pt modelId="{D0920637-572C-4760-A59A-D11725A871C5}" type="parTrans" cxnId="{2649C7C4-10D9-4B73-BCFC-06EA6EAA7E19}">
      <dgm:prSet/>
      <dgm:spPr/>
      <dgm:t>
        <a:bodyPr/>
        <a:lstStyle/>
        <a:p>
          <a:endParaRPr lang="pl-PL"/>
        </a:p>
      </dgm:t>
    </dgm:pt>
    <dgm:pt modelId="{B5ABCE42-1A01-4994-9C6A-2E1AA90F35D2}" type="sibTrans" cxnId="{2649C7C4-10D9-4B73-BCFC-06EA6EAA7E19}">
      <dgm:prSet/>
      <dgm:spPr/>
      <dgm:t>
        <a:bodyPr/>
        <a:lstStyle/>
        <a:p>
          <a:endParaRPr lang="pl-PL"/>
        </a:p>
      </dgm:t>
    </dgm:pt>
    <dgm:pt modelId="{BB20796C-1530-455B-8738-0532C4132F0C}">
      <dgm:prSet phldrT="[Tekst]" custT="1"/>
      <dgm:spPr>
        <a:solidFill>
          <a:srgbClr val="FFFF00">
            <a:alpha val="47000"/>
          </a:srgbClr>
        </a:solidFill>
      </dgm:spPr>
      <dgm:t>
        <a:bodyPr/>
        <a:lstStyle/>
        <a:p>
          <a:r>
            <a:rPr lang="pl-PL" sz="1200" dirty="0" smtClean="0">
              <a:latin typeface="Franklin Gothic Demi" pitchFamily="34" charset="0"/>
            </a:rPr>
            <a:t>Stałych kontraktów</a:t>
          </a:r>
        </a:p>
      </dgm:t>
    </dgm:pt>
    <dgm:pt modelId="{A96D39E4-0568-469A-92E7-C15F4ABC27BE}" type="parTrans" cxnId="{CBF730CE-095F-4501-A72D-AF811DC5BE46}">
      <dgm:prSet/>
      <dgm:spPr/>
      <dgm:t>
        <a:bodyPr/>
        <a:lstStyle/>
        <a:p>
          <a:endParaRPr lang="pl-PL"/>
        </a:p>
      </dgm:t>
    </dgm:pt>
    <dgm:pt modelId="{FCA9CA10-ECF2-4C34-8CBF-0C8A31D3E823}" type="sibTrans" cxnId="{CBF730CE-095F-4501-A72D-AF811DC5BE46}">
      <dgm:prSet/>
      <dgm:spPr/>
      <dgm:t>
        <a:bodyPr/>
        <a:lstStyle/>
        <a:p>
          <a:endParaRPr lang="pl-PL"/>
        </a:p>
      </dgm:t>
    </dgm:pt>
    <dgm:pt modelId="{20E03EB8-198B-4CF3-BCFA-C212E6D0527E}">
      <dgm:prSet custT="1"/>
      <dgm:spPr>
        <a:solidFill>
          <a:srgbClr val="FFFF00">
            <a:alpha val="47000"/>
          </a:srgbClr>
        </a:solidFill>
        <a:ln w="0">
          <a:noFill/>
        </a:ln>
      </dgm:spPr>
      <dgm:t>
        <a:bodyPr/>
        <a:lstStyle/>
        <a:p>
          <a:r>
            <a:rPr lang="pl-PL" sz="1200" dirty="0" smtClean="0">
              <a:solidFill>
                <a:schemeClr val="tx1"/>
              </a:solidFill>
              <a:latin typeface="Franklin Gothic Demi" pitchFamily="34" charset="0"/>
            </a:rPr>
            <a:t>Jednorazowych zleceń</a:t>
          </a:r>
          <a:endParaRPr lang="pl-PL" sz="1200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3E09FBC0-117B-4ED5-8838-5904C5937BAB}" type="sibTrans" cxnId="{E6E8095D-EB1C-47F1-829A-B3CA1CDA3E38}">
      <dgm:prSet/>
      <dgm:spPr/>
      <dgm:t>
        <a:bodyPr/>
        <a:lstStyle/>
        <a:p>
          <a:endParaRPr lang="pl-PL"/>
        </a:p>
      </dgm:t>
    </dgm:pt>
    <dgm:pt modelId="{8F809952-7BC3-4DF1-B307-A70532C24365}" type="parTrans" cxnId="{E6E8095D-EB1C-47F1-829A-B3CA1CDA3E38}">
      <dgm:prSet/>
      <dgm:spPr/>
      <dgm:t>
        <a:bodyPr/>
        <a:lstStyle/>
        <a:p>
          <a:endParaRPr lang="pl-PL"/>
        </a:p>
      </dgm:t>
    </dgm:pt>
    <dgm:pt modelId="{875F9B09-1627-4282-A1D3-64A17F8B134E}">
      <dgm:prSet custT="1"/>
      <dgm:spPr>
        <a:solidFill>
          <a:srgbClr val="FFFF00">
            <a:alpha val="47000"/>
          </a:srgbClr>
        </a:solidFill>
        <a:ln w="0">
          <a:noFill/>
        </a:ln>
      </dgm:spPr>
      <dgm:t>
        <a:bodyPr/>
        <a:lstStyle/>
        <a:p>
          <a:r>
            <a:rPr lang="pl-PL" sz="1200" dirty="0" smtClean="0">
              <a:solidFill>
                <a:schemeClr val="tx1"/>
              </a:solidFill>
              <a:latin typeface="Franklin Gothic Demi" pitchFamily="34" charset="0"/>
            </a:rPr>
            <a:t>Jesteśmy otwarci na nowe formy współpracy</a:t>
          </a:r>
          <a:endParaRPr lang="pl-PL" sz="1200" dirty="0">
            <a:solidFill>
              <a:schemeClr val="tx1"/>
            </a:solidFill>
            <a:latin typeface="Franklin Gothic Demi" pitchFamily="34" charset="0"/>
          </a:endParaRPr>
        </a:p>
      </dgm:t>
    </dgm:pt>
    <dgm:pt modelId="{1B679981-56A1-41B5-83A1-F4BDAFA2F5F0}" type="parTrans" cxnId="{B3A90051-196A-4F6B-815F-6A084150820D}">
      <dgm:prSet/>
      <dgm:spPr/>
      <dgm:t>
        <a:bodyPr/>
        <a:lstStyle/>
        <a:p>
          <a:endParaRPr lang="pl-PL"/>
        </a:p>
      </dgm:t>
    </dgm:pt>
    <dgm:pt modelId="{3E7C9EA0-C618-40E6-A060-28372A621F8A}" type="sibTrans" cxnId="{B3A90051-196A-4F6B-815F-6A084150820D}">
      <dgm:prSet/>
      <dgm:spPr/>
      <dgm:t>
        <a:bodyPr/>
        <a:lstStyle/>
        <a:p>
          <a:endParaRPr lang="pl-PL"/>
        </a:p>
      </dgm:t>
    </dgm:pt>
    <dgm:pt modelId="{A40D1214-8645-45C4-91A3-2E03969B0EE9}" type="pres">
      <dgm:prSet presAssocID="{893C9135-A4BB-43F1-A98E-64C1D46DFF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11FB6E-1A64-4B3A-88B8-BA90867A1D4B}" type="pres">
      <dgm:prSet presAssocID="{37188648-EEF1-4FF1-97B5-953D3326AB6D}" presName="parentLin" presStyleCnt="0"/>
      <dgm:spPr/>
    </dgm:pt>
    <dgm:pt modelId="{A17F2FCC-F6F0-41AB-A4C5-04DD76D34A62}" type="pres">
      <dgm:prSet presAssocID="{37188648-EEF1-4FF1-97B5-953D3326AB6D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6BB67210-5F75-4E87-902C-4B18BC41DE5A}" type="pres">
      <dgm:prSet presAssocID="{37188648-EEF1-4FF1-97B5-953D3326AB6D}" presName="parentText" presStyleLbl="node1" presStyleIdx="0" presStyleCnt="5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76197C-5948-4202-B7C3-173371468E2A}" type="pres">
      <dgm:prSet presAssocID="{37188648-EEF1-4FF1-97B5-953D3326AB6D}" presName="negativeSpace" presStyleCnt="0"/>
      <dgm:spPr/>
    </dgm:pt>
    <dgm:pt modelId="{51FE2918-66C9-4493-B9D8-8723FBBC3523}" type="pres">
      <dgm:prSet presAssocID="{37188648-EEF1-4FF1-97B5-953D3326AB6D}" presName="childText" presStyleLbl="conFgAcc1" presStyleIdx="0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pl-PL"/>
        </a:p>
      </dgm:t>
    </dgm:pt>
    <dgm:pt modelId="{C6519188-6BB5-469C-A632-2F54AC0B3EEA}" type="pres">
      <dgm:prSet presAssocID="{21253320-7958-4F9D-8E8E-050E66AADF1D}" presName="spaceBetweenRectangles" presStyleCnt="0"/>
      <dgm:spPr/>
    </dgm:pt>
    <dgm:pt modelId="{0D31EF7E-1D57-4164-B196-86CA3B74CA13}" type="pres">
      <dgm:prSet presAssocID="{5DF1F013-91EC-4468-A352-DE3CC85403E4}" presName="parentLin" presStyleCnt="0"/>
      <dgm:spPr/>
    </dgm:pt>
    <dgm:pt modelId="{A361C691-AB9F-40E9-B134-43F5C4EFD840}" type="pres">
      <dgm:prSet presAssocID="{5DF1F013-91EC-4468-A352-DE3CC85403E4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35F542E9-3C55-4D71-882E-928A4C740083}" type="pres">
      <dgm:prSet presAssocID="{5DF1F013-91EC-4468-A352-DE3CC85403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099B5F-22D7-4344-8FDB-6D8D0114B2BF}" type="pres">
      <dgm:prSet presAssocID="{5DF1F013-91EC-4468-A352-DE3CC85403E4}" presName="negativeSpace" presStyleCnt="0"/>
      <dgm:spPr/>
    </dgm:pt>
    <dgm:pt modelId="{ADED2B6E-4693-4D44-A98A-BD8396C09B61}" type="pres">
      <dgm:prSet presAssocID="{5DF1F013-91EC-4468-A352-DE3CC85403E4}" presName="childText" presStyleLbl="conFgAcc1" presStyleIdx="1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pl-PL"/>
        </a:p>
      </dgm:t>
    </dgm:pt>
    <dgm:pt modelId="{F9951B26-643F-4E47-879A-47EFF15E7078}" type="pres">
      <dgm:prSet presAssocID="{B5ABCE42-1A01-4994-9C6A-2E1AA90F35D2}" presName="spaceBetweenRectangles" presStyleCnt="0"/>
      <dgm:spPr/>
    </dgm:pt>
    <dgm:pt modelId="{6E785892-3351-4506-8B54-277AC2D3E359}" type="pres">
      <dgm:prSet presAssocID="{BB20796C-1530-455B-8738-0532C4132F0C}" presName="parentLin" presStyleCnt="0"/>
      <dgm:spPr/>
    </dgm:pt>
    <dgm:pt modelId="{61C13072-F958-4F9E-990B-18BF01420244}" type="pres">
      <dgm:prSet presAssocID="{BB20796C-1530-455B-8738-0532C4132F0C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7F3A1521-384C-4B66-ADCA-9E23CC52F835}" type="pres">
      <dgm:prSet presAssocID="{BB20796C-1530-455B-8738-0532C4132F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73C214-94DD-46E3-9AE1-4B02F7D5FA52}" type="pres">
      <dgm:prSet presAssocID="{BB20796C-1530-455B-8738-0532C4132F0C}" presName="negativeSpace" presStyleCnt="0"/>
      <dgm:spPr/>
    </dgm:pt>
    <dgm:pt modelId="{9BFAAEB5-FB1C-4C0A-A993-A028FBFC1677}" type="pres">
      <dgm:prSet presAssocID="{BB20796C-1530-455B-8738-0532C4132F0C}" presName="childText" presStyleLbl="conFgAcc1" presStyleIdx="2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3F8EFD7E-270A-4185-B859-47D6CD0EA638}" type="pres">
      <dgm:prSet presAssocID="{FCA9CA10-ECF2-4C34-8CBF-0C8A31D3E823}" presName="spaceBetweenRectangles" presStyleCnt="0"/>
      <dgm:spPr/>
    </dgm:pt>
    <dgm:pt modelId="{386ECE97-022F-4392-B3AB-A57651D53AAA}" type="pres">
      <dgm:prSet presAssocID="{20E03EB8-198B-4CF3-BCFA-C212E6D0527E}" presName="parentLin" presStyleCnt="0"/>
      <dgm:spPr/>
    </dgm:pt>
    <dgm:pt modelId="{C4BFD05A-7BAA-47E2-B3BA-F81643942735}" type="pres">
      <dgm:prSet presAssocID="{20E03EB8-198B-4CF3-BCFA-C212E6D0527E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6B101C41-5A8D-418F-A623-DCB9ED388EFB}" type="pres">
      <dgm:prSet presAssocID="{20E03EB8-198B-4CF3-BCFA-C212E6D0527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D9D13A-3E85-4B35-8AB4-A23D1590E8EB}" type="pres">
      <dgm:prSet presAssocID="{20E03EB8-198B-4CF3-BCFA-C212E6D0527E}" presName="negativeSpace" presStyleCnt="0"/>
      <dgm:spPr/>
    </dgm:pt>
    <dgm:pt modelId="{87959B16-F095-4412-AAFC-73922557AD0B}" type="pres">
      <dgm:prSet presAssocID="{20E03EB8-198B-4CF3-BCFA-C212E6D0527E}" presName="childText" presStyleLbl="conFgAcc1" presStyleIdx="3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CF098177-9AAF-4B09-BB46-79D19DA6BA98}" type="pres">
      <dgm:prSet presAssocID="{3E09FBC0-117B-4ED5-8838-5904C5937BAB}" presName="spaceBetweenRectangles" presStyleCnt="0"/>
      <dgm:spPr/>
    </dgm:pt>
    <dgm:pt modelId="{A01FF7DB-E21E-4272-9D51-E1AE5CF24D39}" type="pres">
      <dgm:prSet presAssocID="{875F9B09-1627-4282-A1D3-64A17F8B134E}" presName="parentLin" presStyleCnt="0"/>
      <dgm:spPr/>
    </dgm:pt>
    <dgm:pt modelId="{2C59FD9E-5971-4A05-A5DA-21F9719894EB}" type="pres">
      <dgm:prSet presAssocID="{875F9B09-1627-4282-A1D3-64A17F8B134E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4053450B-C096-4DC1-A751-122BF8556AE3}" type="pres">
      <dgm:prSet presAssocID="{875F9B09-1627-4282-A1D3-64A17F8B134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F43CC1-56E9-4B4B-BFD8-E2F6970793C0}" type="pres">
      <dgm:prSet presAssocID="{875F9B09-1627-4282-A1D3-64A17F8B134E}" presName="negativeSpace" presStyleCnt="0"/>
      <dgm:spPr/>
    </dgm:pt>
    <dgm:pt modelId="{4BEE0238-B4EC-4B5E-B2AB-51FC4C74E15C}" type="pres">
      <dgm:prSet presAssocID="{875F9B09-1627-4282-A1D3-64A17F8B134E}" presName="childText" presStyleLbl="conFgAcc1" presStyleIdx="4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pl-PL"/>
        </a:p>
      </dgm:t>
    </dgm:pt>
  </dgm:ptLst>
  <dgm:cxnLst>
    <dgm:cxn modelId="{03AA2182-8C45-4151-8068-C5A8537CC1C0}" type="presOf" srcId="{37188648-EEF1-4FF1-97B5-953D3326AB6D}" destId="{6BB67210-5F75-4E87-902C-4B18BC41DE5A}" srcOrd="1" destOrd="0" presId="urn:microsoft.com/office/officeart/2005/8/layout/list1"/>
    <dgm:cxn modelId="{CAC13353-F099-4818-9735-F36959994B3F}" type="presOf" srcId="{37188648-EEF1-4FF1-97B5-953D3326AB6D}" destId="{A17F2FCC-F6F0-41AB-A4C5-04DD76D34A62}" srcOrd="0" destOrd="0" presId="urn:microsoft.com/office/officeart/2005/8/layout/list1"/>
    <dgm:cxn modelId="{B3A90051-196A-4F6B-815F-6A084150820D}" srcId="{893C9135-A4BB-43F1-A98E-64C1D46DFF29}" destId="{875F9B09-1627-4282-A1D3-64A17F8B134E}" srcOrd="4" destOrd="0" parTransId="{1B679981-56A1-41B5-83A1-F4BDAFA2F5F0}" sibTransId="{3E7C9EA0-C618-40E6-A060-28372A621F8A}"/>
    <dgm:cxn modelId="{E6E8095D-EB1C-47F1-829A-B3CA1CDA3E38}" srcId="{893C9135-A4BB-43F1-A98E-64C1D46DFF29}" destId="{20E03EB8-198B-4CF3-BCFA-C212E6D0527E}" srcOrd="3" destOrd="0" parTransId="{8F809952-7BC3-4DF1-B307-A70532C24365}" sibTransId="{3E09FBC0-117B-4ED5-8838-5904C5937BAB}"/>
    <dgm:cxn modelId="{CACE0A10-A01B-47E5-A552-FFEA84F821DE}" type="presOf" srcId="{5DF1F013-91EC-4468-A352-DE3CC85403E4}" destId="{A361C691-AB9F-40E9-B134-43F5C4EFD840}" srcOrd="0" destOrd="0" presId="urn:microsoft.com/office/officeart/2005/8/layout/list1"/>
    <dgm:cxn modelId="{406AD119-37D2-40EC-B1F3-3559AD6A7DFB}" type="presOf" srcId="{20E03EB8-198B-4CF3-BCFA-C212E6D0527E}" destId="{C4BFD05A-7BAA-47E2-B3BA-F81643942735}" srcOrd="0" destOrd="0" presId="urn:microsoft.com/office/officeart/2005/8/layout/list1"/>
    <dgm:cxn modelId="{2649C7C4-10D9-4B73-BCFC-06EA6EAA7E19}" srcId="{893C9135-A4BB-43F1-A98E-64C1D46DFF29}" destId="{5DF1F013-91EC-4468-A352-DE3CC85403E4}" srcOrd="1" destOrd="0" parTransId="{D0920637-572C-4760-A59A-D11725A871C5}" sibTransId="{B5ABCE42-1A01-4994-9C6A-2E1AA90F35D2}"/>
    <dgm:cxn modelId="{F7BD0AB5-6BCB-4E4B-BCCF-988084403B3E}" type="presOf" srcId="{893C9135-A4BB-43F1-A98E-64C1D46DFF29}" destId="{A40D1214-8645-45C4-91A3-2E03969B0EE9}" srcOrd="0" destOrd="0" presId="urn:microsoft.com/office/officeart/2005/8/layout/list1"/>
    <dgm:cxn modelId="{33D0E2C9-70FE-4309-A2CF-63072AD14E01}" type="presOf" srcId="{875F9B09-1627-4282-A1D3-64A17F8B134E}" destId="{2C59FD9E-5971-4A05-A5DA-21F9719894EB}" srcOrd="0" destOrd="0" presId="urn:microsoft.com/office/officeart/2005/8/layout/list1"/>
    <dgm:cxn modelId="{CBF730CE-095F-4501-A72D-AF811DC5BE46}" srcId="{893C9135-A4BB-43F1-A98E-64C1D46DFF29}" destId="{BB20796C-1530-455B-8738-0532C4132F0C}" srcOrd="2" destOrd="0" parTransId="{A96D39E4-0568-469A-92E7-C15F4ABC27BE}" sibTransId="{FCA9CA10-ECF2-4C34-8CBF-0C8A31D3E823}"/>
    <dgm:cxn modelId="{49AA87DD-D188-41B4-97CA-A279CACFCAB8}" srcId="{893C9135-A4BB-43F1-A98E-64C1D46DFF29}" destId="{37188648-EEF1-4FF1-97B5-953D3326AB6D}" srcOrd="0" destOrd="0" parTransId="{424062E3-55F2-42C2-BC73-5967E08FEC27}" sibTransId="{21253320-7958-4F9D-8E8E-050E66AADF1D}"/>
    <dgm:cxn modelId="{6442B421-8BF8-4709-9CEE-5C1708569904}" type="presOf" srcId="{5DF1F013-91EC-4468-A352-DE3CC85403E4}" destId="{35F542E9-3C55-4D71-882E-928A4C740083}" srcOrd="1" destOrd="0" presId="urn:microsoft.com/office/officeart/2005/8/layout/list1"/>
    <dgm:cxn modelId="{6D3CB664-7ACA-4140-A902-D48CD68C2B1C}" type="presOf" srcId="{BB20796C-1530-455B-8738-0532C4132F0C}" destId="{61C13072-F958-4F9E-990B-18BF01420244}" srcOrd="0" destOrd="0" presId="urn:microsoft.com/office/officeart/2005/8/layout/list1"/>
    <dgm:cxn modelId="{7248A0E8-DB45-4CCD-A65C-80CAB43E815E}" type="presOf" srcId="{BB20796C-1530-455B-8738-0532C4132F0C}" destId="{7F3A1521-384C-4B66-ADCA-9E23CC52F835}" srcOrd="1" destOrd="0" presId="urn:microsoft.com/office/officeart/2005/8/layout/list1"/>
    <dgm:cxn modelId="{3CFAA18E-6E0D-4401-B078-8446A9AE7599}" type="presOf" srcId="{20E03EB8-198B-4CF3-BCFA-C212E6D0527E}" destId="{6B101C41-5A8D-418F-A623-DCB9ED388EFB}" srcOrd="1" destOrd="0" presId="urn:microsoft.com/office/officeart/2005/8/layout/list1"/>
    <dgm:cxn modelId="{3476B8F5-EEDB-4292-8BE9-9CE3C92674A5}" type="presOf" srcId="{875F9B09-1627-4282-A1D3-64A17F8B134E}" destId="{4053450B-C096-4DC1-A751-122BF8556AE3}" srcOrd="1" destOrd="0" presId="urn:microsoft.com/office/officeart/2005/8/layout/list1"/>
    <dgm:cxn modelId="{37196854-F58B-431A-985A-B4447B84B6C4}" type="presParOf" srcId="{A40D1214-8645-45C4-91A3-2E03969B0EE9}" destId="{9411FB6E-1A64-4B3A-88B8-BA90867A1D4B}" srcOrd="0" destOrd="0" presId="urn:microsoft.com/office/officeart/2005/8/layout/list1"/>
    <dgm:cxn modelId="{C6F2E9FF-0FBF-4440-B576-9165488FA9F6}" type="presParOf" srcId="{9411FB6E-1A64-4B3A-88B8-BA90867A1D4B}" destId="{A17F2FCC-F6F0-41AB-A4C5-04DD76D34A62}" srcOrd="0" destOrd="0" presId="urn:microsoft.com/office/officeart/2005/8/layout/list1"/>
    <dgm:cxn modelId="{71BF4DF0-AA25-4D30-A504-C9C3CB49DD5B}" type="presParOf" srcId="{9411FB6E-1A64-4B3A-88B8-BA90867A1D4B}" destId="{6BB67210-5F75-4E87-902C-4B18BC41DE5A}" srcOrd="1" destOrd="0" presId="urn:microsoft.com/office/officeart/2005/8/layout/list1"/>
    <dgm:cxn modelId="{CEAB0CC0-F1F7-4AB6-B3A0-A330B1489A44}" type="presParOf" srcId="{A40D1214-8645-45C4-91A3-2E03969B0EE9}" destId="{1C76197C-5948-4202-B7C3-173371468E2A}" srcOrd="1" destOrd="0" presId="urn:microsoft.com/office/officeart/2005/8/layout/list1"/>
    <dgm:cxn modelId="{335BAF2F-6C02-4FAF-8651-D8F9293BCEB8}" type="presParOf" srcId="{A40D1214-8645-45C4-91A3-2E03969B0EE9}" destId="{51FE2918-66C9-4493-B9D8-8723FBBC3523}" srcOrd="2" destOrd="0" presId="urn:microsoft.com/office/officeart/2005/8/layout/list1"/>
    <dgm:cxn modelId="{B19DAD09-B57F-45C2-8D1E-350627D33951}" type="presParOf" srcId="{A40D1214-8645-45C4-91A3-2E03969B0EE9}" destId="{C6519188-6BB5-469C-A632-2F54AC0B3EEA}" srcOrd="3" destOrd="0" presId="urn:microsoft.com/office/officeart/2005/8/layout/list1"/>
    <dgm:cxn modelId="{6CD2FDBD-9CB5-41EC-953E-893DEC2F21F4}" type="presParOf" srcId="{A40D1214-8645-45C4-91A3-2E03969B0EE9}" destId="{0D31EF7E-1D57-4164-B196-86CA3B74CA13}" srcOrd="4" destOrd="0" presId="urn:microsoft.com/office/officeart/2005/8/layout/list1"/>
    <dgm:cxn modelId="{1EE655C9-98E6-4321-A2D5-06C69741C221}" type="presParOf" srcId="{0D31EF7E-1D57-4164-B196-86CA3B74CA13}" destId="{A361C691-AB9F-40E9-B134-43F5C4EFD840}" srcOrd="0" destOrd="0" presId="urn:microsoft.com/office/officeart/2005/8/layout/list1"/>
    <dgm:cxn modelId="{27925EDA-796F-4C34-8754-CDA0CCDB570C}" type="presParOf" srcId="{0D31EF7E-1D57-4164-B196-86CA3B74CA13}" destId="{35F542E9-3C55-4D71-882E-928A4C740083}" srcOrd="1" destOrd="0" presId="urn:microsoft.com/office/officeart/2005/8/layout/list1"/>
    <dgm:cxn modelId="{5A4AD1D6-6571-40CA-890A-96B5A42C5FFF}" type="presParOf" srcId="{A40D1214-8645-45C4-91A3-2E03969B0EE9}" destId="{E6099B5F-22D7-4344-8FDB-6D8D0114B2BF}" srcOrd="5" destOrd="0" presId="urn:microsoft.com/office/officeart/2005/8/layout/list1"/>
    <dgm:cxn modelId="{DA9FD1DD-1E52-409E-BE5E-553FAA6CF4FC}" type="presParOf" srcId="{A40D1214-8645-45C4-91A3-2E03969B0EE9}" destId="{ADED2B6E-4693-4D44-A98A-BD8396C09B61}" srcOrd="6" destOrd="0" presId="urn:microsoft.com/office/officeart/2005/8/layout/list1"/>
    <dgm:cxn modelId="{06421A39-BEE9-4FCE-92C8-8EDE9992215F}" type="presParOf" srcId="{A40D1214-8645-45C4-91A3-2E03969B0EE9}" destId="{F9951B26-643F-4E47-879A-47EFF15E7078}" srcOrd="7" destOrd="0" presId="urn:microsoft.com/office/officeart/2005/8/layout/list1"/>
    <dgm:cxn modelId="{8342C2DE-9925-4281-9395-259D026669F6}" type="presParOf" srcId="{A40D1214-8645-45C4-91A3-2E03969B0EE9}" destId="{6E785892-3351-4506-8B54-277AC2D3E359}" srcOrd="8" destOrd="0" presId="urn:microsoft.com/office/officeart/2005/8/layout/list1"/>
    <dgm:cxn modelId="{F1355ADF-CE41-4454-B05E-CA45BE3836A3}" type="presParOf" srcId="{6E785892-3351-4506-8B54-277AC2D3E359}" destId="{61C13072-F958-4F9E-990B-18BF01420244}" srcOrd="0" destOrd="0" presId="urn:microsoft.com/office/officeart/2005/8/layout/list1"/>
    <dgm:cxn modelId="{5109ECAA-5233-4A1D-B550-3AB0B91B111A}" type="presParOf" srcId="{6E785892-3351-4506-8B54-277AC2D3E359}" destId="{7F3A1521-384C-4B66-ADCA-9E23CC52F835}" srcOrd="1" destOrd="0" presId="urn:microsoft.com/office/officeart/2005/8/layout/list1"/>
    <dgm:cxn modelId="{FDC7A1F5-C8A6-4FD0-805F-ACEED8451F97}" type="presParOf" srcId="{A40D1214-8645-45C4-91A3-2E03969B0EE9}" destId="{7273C214-94DD-46E3-9AE1-4B02F7D5FA52}" srcOrd="9" destOrd="0" presId="urn:microsoft.com/office/officeart/2005/8/layout/list1"/>
    <dgm:cxn modelId="{A3D966FE-4E39-4B4F-A3B0-44F3E69C39BE}" type="presParOf" srcId="{A40D1214-8645-45C4-91A3-2E03969B0EE9}" destId="{9BFAAEB5-FB1C-4C0A-A993-A028FBFC1677}" srcOrd="10" destOrd="0" presId="urn:microsoft.com/office/officeart/2005/8/layout/list1"/>
    <dgm:cxn modelId="{BCB1A15A-F599-472B-9FE9-76470372738D}" type="presParOf" srcId="{A40D1214-8645-45C4-91A3-2E03969B0EE9}" destId="{3F8EFD7E-270A-4185-B859-47D6CD0EA638}" srcOrd="11" destOrd="0" presId="urn:microsoft.com/office/officeart/2005/8/layout/list1"/>
    <dgm:cxn modelId="{36B50EB7-3491-4294-BC07-FA97C40D40EF}" type="presParOf" srcId="{A40D1214-8645-45C4-91A3-2E03969B0EE9}" destId="{386ECE97-022F-4392-B3AB-A57651D53AAA}" srcOrd="12" destOrd="0" presId="urn:microsoft.com/office/officeart/2005/8/layout/list1"/>
    <dgm:cxn modelId="{1688571D-E987-4C27-857F-836B83D78DD6}" type="presParOf" srcId="{386ECE97-022F-4392-B3AB-A57651D53AAA}" destId="{C4BFD05A-7BAA-47E2-B3BA-F81643942735}" srcOrd="0" destOrd="0" presId="urn:microsoft.com/office/officeart/2005/8/layout/list1"/>
    <dgm:cxn modelId="{CEB1F3A4-1B3C-4738-ADF2-020E22EDE623}" type="presParOf" srcId="{386ECE97-022F-4392-B3AB-A57651D53AAA}" destId="{6B101C41-5A8D-418F-A623-DCB9ED388EFB}" srcOrd="1" destOrd="0" presId="urn:microsoft.com/office/officeart/2005/8/layout/list1"/>
    <dgm:cxn modelId="{6E69C3DC-AAA5-405D-AAFD-AC36F9E39726}" type="presParOf" srcId="{A40D1214-8645-45C4-91A3-2E03969B0EE9}" destId="{47D9D13A-3E85-4B35-8AB4-A23D1590E8EB}" srcOrd="13" destOrd="0" presId="urn:microsoft.com/office/officeart/2005/8/layout/list1"/>
    <dgm:cxn modelId="{31243801-7B51-4F92-9E3D-08FA11103334}" type="presParOf" srcId="{A40D1214-8645-45C4-91A3-2E03969B0EE9}" destId="{87959B16-F095-4412-AAFC-73922557AD0B}" srcOrd="14" destOrd="0" presId="urn:microsoft.com/office/officeart/2005/8/layout/list1"/>
    <dgm:cxn modelId="{4D8C62B1-E439-40CC-AF06-060068B10B73}" type="presParOf" srcId="{A40D1214-8645-45C4-91A3-2E03969B0EE9}" destId="{CF098177-9AAF-4B09-BB46-79D19DA6BA98}" srcOrd="15" destOrd="0" presId="urn:microsoft.com/office/officeart/2005/8/layout/list1"/>
    <dgm:cxn modelId="{D92DF943-671E-4CFF-874D-808B787031FF}" type="presParOf" srcId="{A40D1214-8645-45C4-91A3-2E03969B0EE9}" destId="{A01FF7DB-E21E-4272-9D51-E1AE5CF24D39}" srcOrd="16" destOrd="0" presId="urn:microsoft.com/office/officeart/2005/8/layout/list1"/>
    <dgm:cxn modelId="{CCE2D3EB-0FEE-4ABB-B218-415184DA9E52}" type="presParOf" srcId="{A01FF7DB-E21E-4272-9D51-E1AE5CF24D39}" destId="{2C59FD9E-5971-4A05-A5DA-21F9719894EB}" srcOrd="0" destOrd="0" presId="urn:microsoft.com/office/officeart/2005/8/layout/list1"/>
    <dgm:cxn modelId="{8D6C8071-33FA-4EC1-AA36-2DD52D0C48CF}" type="presParOf" srcId="{A01FF7DB-E21E-4272-9D51-E1AE5CF24D39}" destId="{4053450B-C096-4DC1-A751-122BF8556AE3}" srcOrd="1" destOrd="0" presId="urn:microsoft.com/office/officeart/2005/8/layout/list1"/>
    <dgm:cxn modelId="{A2C874C9-E82F-4E8F-813B-34907C0FA0EC}" type="presParOf" srcId="{A40D1214-8645-45C4-91A3-2E03969B0EE9}" destId="{16F43CC1-56E9-4B4B-BFD8-E2F6970793C0}" srcOrd="17" destOrd="0" presId="urn:microsoft.com/office/officeart/2005/8/layout/list1"/>
    <dgm:cxn modelId="{DF9D6862-C303-4149-A1CB-52E0F8896A1C}" type="presParOf" srcId="{A40D1214-8645-45C4-91A3-2E03969B0EE9}" destId="{4BEE0238-B4EC-4B5E-B2AB-51FC4C74E15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52EDD-5351-4D1B-8179-B25AB41EF075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0CB5AF81-4E2C-4E43-839D-B7089D0BF26E}">
      <dgm:prSet phldrT="[Tekst]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Naczepy</a:t>
          </a:r>
          <a:r>
            <a:rPr lang="pl-PL" dirty="0" smtClean="0"/>
            <a:t> </a:t>
          </a:r>
          <a:r>
            <a:rPr lang="pl-PL" dirty="0" smtClean="0">
              <a:latin typeface="Franklin Gothic Demi" pitchFamily="34" charset="0"/>
            </a:rPr>
            <a:t>STANDARD</a:t>
          </a:r>
          <a:endParaRPr lang="pl-PL" dirty="0">
            <a:latin typeface="Franklin Gothic Demi" pitchFamily="34" charset="0"/>
          </a:endParaRPr>
        </a:p>
      </dgm:t>
    </dgm:pt>
    <dgm:pt modelId="{66EA7CE3-2C31-4B95-82CB-ABB7BFD92B74}" type="parTrans" cxnId="{B45E1B0C-2C52-4DB5-BE54-40A460902C19}">
      <dgm:prSet/>
      <dgm:spPr/>
      <dgm:t>
        <a:bodyPr/>
        <a:lstStyle/>
        <a:p>
          <a:endParaRPr lang="pl-PL"/>
        </a:p>
      </dgm:t>
    </dgm:pt>
    <dgm:pt modelId="{6D60F505-51C4-4914-8A68-5846B4F8A440}" type="sibTrans" cxnId="{B45E1B0C-2C52-4DB5-BE54-40A460902C19}">
      <dgm:prSet/>
      <dgm:spPr/>
      <dgm:t>
        <a:bodyPr/>
        <a:lstStyle/>
        <a:p>
          <a:endParaRPr lang="pl-PL"/>
        </a:p>
      </dgm:t>
    </dgm:pt>
    <dgm:pt modelId="{70DF29FA-06A4-4074-A651-F62BD56DC081}">
      <dgm:prSet phldrT="[Tekst]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Naczepy</a:t>
          </a:r>
          <a:r>
            <a:rPr lang="pl-PL" dirty="0" smtClean="0"/>
            <a:t> </a:t>
          </a:r>
          <a:r>
            <a:rPr lang="pl-PL" dirty="0" smtClean="0">
              <a:latin typeface="Franklin Gothic Demi" pitchFamily="34" charset="0"/>
            </a:rPr>
            <a:t>MEGA</a:t>
          </a:r>
          <a:endParaRPr lang="pl-PL" dirty="0">
            <a:latin typeface="Franklin Gothic Demi" pitchFamily="34" charset="0"/>
          </a:endParaRPr>
        </a:p>
      </dgm:t>
    </dgm:pt>
    <dgm:pt modelId="{3A4E1435-D17C-4865-86D9-7C7DA499D3AF}" type="parTrans" cxnId="{6466E468-09CA-45D6-972E-7B694FEEA1E1}">
      <dgm:prSet/>
      <dgm:spPr/>
      <dgm:t>
        <a:bodyPr/>
        <a:lstStyle/>
        <a:p>
          <a:endParaRPr lang="pl-PL"/>
        </a:p>
      </dgm:t>
    </dgm:pt>
    <dgm:pt modelId="{B93A4C96-C97B-45FB-BB10-60E321BE8016}" type="sibTrans" cxnId="{6466E468-09CA-45D6-972E-7B694FEEA1E1}">
      <dgm:prSet/>
      <dgm:spPr/>
      <dgm:t>
        <a:bodyPr/>
        <a:lstStyle/>
        <a:p>
          <a:endParaRPr lang="pl-PL"/>
        </a:p>
      </dgm:t>
    </dgm:pt>
    <dgm:pt modelId="{323D2A4D-E3C2-4199-9BB0-29D57330EBE7}">
      <dgm:prSet phldrT="[Tekst]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Pojazdy dostawcze typu BUS</a:t>
          </a:r>
          <a:endParaRPr lang="pl-PL" dirty="0">
            <a:latin typeface="Franklin Gothic Demi" pitchFamily="34" charset="0"/>
          </a:endParaRPr>
        </a:p>
      </dgm:t>
    </dgm:pt>
    <dgm:pt modelId="{9D9961F5-1E25-40A3-8016-F45D09827089}" type="parTrans" cxnId="{85FBDD03-C149-4E7D-A7FC-3D9F3583207C}">
      <dgm:prSet/>
      <dgm:spPr/>
      <dgm:t>
        <a:bodyPr/>
        <a:lstStyle/>
        <a:p>
          <a:endParaRPr lang="pl-PL"/>
        </a:p>
      </dgm:t>
    </dgm:pt>
    <dgm:pt modelId="{5D63D37B-91C3-41B6-ACF8-E3619EB04027}" type="sibTrans" cxnId="{85FBDD03-C149-4E7D-A7FC-3D9F3583207C}">
      <dgm:prSet/>
      <dgm:spPr/>
      <dgm:t>
        <a:bodyPr/>
        <a:lstStyle/>
        <a:p>
          <a:endParaRPr lang="pl-PL"/>
        </a:p>
      </dgm:t>
    </dgm:pt>
    <dgm:pt modelId="{9373C48C-F86F-41EB-80C3-65B0810EEF85}">
      <dgm:prSet phldrT="[Tekst]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Auta z windą</a:t>
          </a:r>
        </a:p>
      </dgm:t>
    </dgm:pt>
    <dgm:pt modelId="{A7E46DEF-1260-4ED2-98A4-1A7FAC5505CD}" type="parTrans" cxnId="{A3192DE2-E07A-4607-B057-747FBA08ED17}">
      <dgm:prSet/>
      <dgm:spPr/>
      <dgm:t>
        <a:bodyPr/>
        <a:lstStyle/>
        <a:p>
          <a:endParaRPr lang="pl-PL"/>
        </a:p>
      </dgm:t>
    </dgm:pt>
    <dgm:pt modelId="{41815327-5330-426A-B347-947A68D8FCA9}" type="sibTrans" cxnId="{A3192DE2-E07A-4607-B057-747FBA08ED17}">
      <dgm:prSet/>
      <dgm:spPr/>
      <dgm:t>
        <a:bodyPr/>
        <a:lstStyle/>
        <a:p>
          <a:endParaRPr lang="pl-PL"/>
        </a:p>
      </dgm:t>
    </dgm:pt>
    <dgm:pt modelId="{F9094032-47D1-4A18-B59E-049F4BF12E66}">
      <dgm:prSet phldrT="[Tekst]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Wywrotki, platformy, </a:t>
          </a:r>
          <a:r>
            <a:rPr lang="pl-PL" dirty="0" err="1" smtClean="0">
              <a:latin typeface="Franklin Gothic Demi" pitchFamily="34" charset="0"/>
            </a:rPr>
            <a:t>burtofirany</a:t>
          </a:r>
          <a:endParaRPr lang="pl-PL" dirty="0" smtClean="0">
            <a:latin typeface="Franklin Gothic Demi" pitchFamily="34" charset="0"/>
          </a:endParaRPr>
        </a:p>
      </dgm:t>
    </dgm:pt>
    <dgm:pt modelId="{64E86D3A-4458-44D9-A8BC-5AAAF8E21E0D}" type="parTrans" cxnId="{DE8F849C-E838-433A-8B84-E7FF8301F1FF}">
      <dgm:prSet/>
      <dgm:spPr/>
      <dgm:t>
        <a:bodyPr/>
        <a:lstStyle/>
        <a:p>
          <a:endParaRPr lang="pl-PL"/>
        </a:p>
      </dgm:t>
    </dgm:pt>
    <dgm:pt modelId="{ED0946F6-FC1E-4079-8E33-F3A051898EA0}" type="sibTrans" cxnId="{DE8F849C-E838-433A-8B84-E7FF8301F1FF}">
      <dgm:prSet/>
      <dgm:spPr/>
      <dgm:t>
        <a:bodyPr/>
        <a:lstStyle/>
        <a:p>
          <a:endParaRPr lang="pl-PL"/>
        </a:p>
      </dgm:t>
    </dgm:pt>
    <dgm:pt modelId="{57156E50-591C-4466-AE4E-4056848E1CDA}">
      <dgm:prSet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Plandeki, izotermy, chłodnie</a:t>
          </a:r>
          <a:endParaRPr lang="pl-PL" dirty="0"/>
        </a:p>
      </dgm:t>
    </dgm:pt>
    <dgm:pt modelId="{74D78CCA-DA71-4B09-BC1F-33EEA33936BF}" type="parTrans" cxnId="{F91070A5-DC95-4C25-829B-7F295066D745}">
      <dgm:prSet/>
      <dgm:spPr/>
      <dgm:t>
        <a:bodyPr/>
        <a:lstStyle/>
        <a:p>
          <a:endParaRPr lang="pl-PL"/>
        </a:p>
      </dgm:t>
    </dgm:pt>
    <dgm:pt modelId="{39F243DC-52B8-4F8B-9B8F-EE513CF47E06}" type="sibTrans" cxnId="{F91070A5-DC95-4C25-829B-7F295066D745}">
      <dgm:prSet/>
      <dgm:spPr/>
      <dgm:t>
        <a:bodyPr/>
        <a:lstStyle/>
        <a:p>
          <a:endParaRPr lang="pl-PL"/>
        </a:p>
      </dgm:t>
    </dgm:pt>
    <dgm:pt modelId="{0BB652A6-CE56-42EF-8890-DDAD517D5D47}">
      <dgm:prSet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/>
            <a:t> </a:t>
          </a:r>
          <a:r>
            <a:rPr lang="pl-PL" dirty="0" smtClean="0">
              <a:latin typeface="Franklin Gothic Demi" pitchFamily="34" charset="0"/>
            </a:rPr>
            <a:t>Kontenery i naczepy pod kontenery </a:t>
          </a:r>
          <a:endParaRPr lang="pl-PL" dirty="0">
            <a:latin typeface="Franklin Gothic Demi" pitchFamily="34" charset="0"/>
          </a:endParaRPr>
        </a:p>
      </dgm:t>
    </dgm:pt>
    <dgm:pt modelId="{831346D5-4524-4401-933D-F8F70997B569}" type="parTrans" cxnId="{A10DA818-BDF1-4E49-998B-75A01774A9EC}">
      <dgm:prSet/>
      <dgm:spPr/>
      <dgm:t>
        <a:bodyPr/>
        <a:lstStyle/>
        <a:p>
          <a:endParaRPr lang="pl-PL"/>
        </a:p>
      </dgm:t>
    </dgm:pt>
    <dgm:pt modelId="{3B76FE99-EE39-487D-8AF3-97F60F8626BA}" type="sibTrans" cxnId="{A10DA818-BDF1-4E49-998B-75A01774A9EC}">
      <dgm:prSet/>
      <dgm:spPr/>
      <dgm:t>
        <a:bodyPr/>
        <a:lstStyle/>
        <a:p>
          <a:endParaRPr lang="pl-PL"/>
        </a:p>
      </dgm:t>
    </dgm:pt>
    <dgm:pt modelId="{188B9F04-50BB-4544-98E7-F08E1D3AC4BD}">
      <dgm:prSet phldrT="[Tekst]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Solówki oraz tandemy</a:t>
          </a:r>
        </a:p>
      </dgm:t>
    </dgm:pt>
    <dgm:pt modelId="{439614BE-F35E-4722-B326-264F1B8F1937}" type="parTrans" cxnId="{E8861213-3091-47F7-A13E-4F9D1685B8D9}">
      <dgm:prSet/>
      <dgm:spPr/>
      <dgm:t>
        <a:bodyPr/>
        <a:lstStyle/>
        <a:p>
          <a:endParaRPr lang="pl-PL"/>
        </a:p>
      </dgm:t>
    </dgm:pt>
    <dgm:pt modelId="{EC07FCA3-6335-4D32-A07F-C392F5544E05}" type="sibTrans" cxnId="{E8861213-3091-47F7-A13E-4F9D1685B8D9}">
      <dgm:prSet/>
      <dgm:spPr/>
      <dgm:t>
        <a:bodyPr/>
        <a:lstStyle/>
        <a:p>
          <a:endParaRPr lang="pl-PL"/>
        </a:p>
      </dgm:t>
    </dgm:pt>
    <dgm:pt modelId="{09378028-F0DF-478F-8DF4-92566DBC19B2}" type="pres">
      <dgm:prSet presAssocID="{19352EDD-5351-4D1B-8179-B25AB41EF0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C8A1BD-75E7-414C-8F75-488E80F7EC2F}" type="pres">
      <dgm:prSet presAssocID="{0CB5AF81-4E2C-4E43-839D-B7089D0BF26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E40D53-0A08-4507-9193-74486A4A6222}" type="pres">
      <dgm:prSet presAssocID="{6D60F505-51C4-4914-8A68-5846B4F8A440}" presName="sibTrans" presStyleCnt="0"/>
      <dgm:spPr/>
    </dgm:pt>
    <dgm:pt modelId="{D5A9C9EA-6DF6-4257-A507-6F616F71A816}" type="pres">
      <dgm:prSet presAssocID="{70DF29FA-06A4-4074-A651-F62BD56DC08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4F74DF-07A6-47C1-8727-1868818F4D1C}" type="pres">
      <dgm:prSet presAssocID="{B93A4C96-C97B-45FB-BB10-60E321BE8016}" presName="sibTrans" presStyleCnt="0"/>
      <dgm:spPr/>
    </dgm:pt>
    <dgm:pt modelId="{89F40B02-1F79-46D6-A5C6-FDE1F2A82029}" type="pres">
      <dgm:prSet presAssocID="{323D2A4D-E3C2-4199-9BB0-29D57330EBE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9A42C0-4E4D-4948-BF73-F963FBCDC8D5}" type="pres">
      <dgm:prSet presAssocID="{5D63D37B-91C3-41B6-ACF8-E3619EB04027}" presName="sibTrans" presStyleCnt="0"/>
      <dgm:spPr/>
    </dgm:pt>
    <dgm:pt modelId="{12DCBAE6-2CC0-420C-AA07-E73BE3D0B3CF}" type="pres">
      <dgm:prSet presAssocID="{9373C48C-F86F-41EB-80C3-65B0810EEF8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5E85E3-200F-4F8D-90B1-AC29E0A7B6BE}" type="pres">
      <dgm:prSet presAssocID="{41815327-5330-426A-B347-947A68D8FCA9}" presName="sibTrans" presStyleCnt="0"/>
      <dgm:spPr/>
    </dgm:pt>
    <dgm:pt modelId="{333C7697-4F13-491F-BD3E-C36FB93558E3}" type="pres">
      <dgm:prSet presAssocID="{188B9F04-50BB-4544-98E7-F08E1D3AC4B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583F33-1785-407C-93D9-99A0FA70EF91}" type="pres">
      <dgm:prSet presAssocID="{EC07FCA3-6335-4D32-A07F-C392F5544E05}" presName="sibTrans" presStyleCnt="0"/>
      <dgm:spPr/>
    </dgm:pt>
    <dgm:pt modelId="{FE89C2EF-1DAB-4749-A2E6-004E8F581D18}" type="pres">
      <dgm:prSet presAssocID="{F9094032-47D1-4A18-B59E-049F4BF12E6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F93184-BE07-43E9-AF35-9E5FF148E443}" type="pres">
      <dgm:prSet presAssocID="{ED0946F6-FC1E-4079-8E33-F3A051898EA0}" presName="sibTrans" presStyleCnt="0"/>
      <dgm:spPr/>
    </dgm:pt>
    <dgm:pt modelId="{231EB431-672D-41A5-9C29-6B15599D5A13}" type="pres">
      <dgm:prSet presAssocID="{57156E50-591C-4466-AE4E-4056848E1CD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42FA09-CE79-4BBA-811F-39B754DA279D}" type="pres">
      <dgm:prSet presAssocID="{39F243DC-52B8-4F8B-9B8F-EE513CF47E06}" presName="sibTrans" presStyleCnt="0"/>
      <dgm:spPr/>
    </dgm:pt>
    <dgm:pt modelId="{4F516B22-8596-424B-B7F0-AC8362B2ECE0}" type="pres">
      <dgm:prSet presAssocID="{0BB652A6-CE56-42EF-8890-DDAD517D5D4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5558C9-D29E-40C5-AD57-2ED72B4B793F}" type="presOf" srcId="{70DF29FA-06A4-4074-A651-F62BD56DC081}" destId="{D5A9C9EA-6DF6-4257-A507-6F616F71A816}" srcOrd="0" destOrd="0" presId="urn:microsoft.com/office/officeart/2005/8/layout/default"/>
    <dgm:cxn modelId="{85FBDD03-C149-4E7D-A7FC-3D9F3583207C}" srcId="{19352EDD-5351-4D1B-8179-B25AB41EF075}" destId="{323D2A4D-E3C2-4199-9BB0-29D57330EBE7}" srcOrd="2" destOrd="0" parTransId="{9D9961F5-1E25-40A3-8016-F45D09827089}" sibTransId="{5D63D37B-91C3-41B6-ACF8-E3619EB04027}"/>
    <dgm:cxn modelId="{A3192DE2-E07A-4607-B057-747FBA08ED17}" srcId="{19352EDD-5351-4D1B-8179-B25AB41EF075}" destId="{9373C48C-F86F-41EB-80C3-65B0810EEF85}" srcOrd="3" destOrd="0" parTransId="{A7E46DEF-1260-4ED2-98A4-1A7FAC5505CD}" sibTransId="{41815327-5330-426A-B347-947A68D8FCA9}"/>
    <dgm:cxn modelId="{A10DA818-BDF1-4E49-998B-75A01774A9EC}" srcId="{19352EDD-5351-4D1B-8179-B25AB41EF075}" destId="{0BB652A6-CE56-42EF-8890-DDAD517D5D47}" srcOrd="7" destOrd="0" parTransId="{831346D5-4524-4401-933D-F8F70997B569}" sibTransId="{3B76FE99-EE39-487D-8AF3-97F60F8626BA}"/>
    <dgm:cxn modelId="{E8861213-3091-47F7-A13E-4F9D1685B8D9}" srcId="{19352EDD-5351-4D1B-8179-B25AB41EF075}" destId="{188B9F04-50BB-4544-98E7-F08E1D3AC4BD}" srcOrd="4" destOrd="0" parTransId="{439614BE-F35E-4722-B326-264F1B8F1937}" sibTransId="{EC07FCA3-6335-4D32-A07F-C392F5544E05}"/>
    <dgm:cxn modelId="{7D9AC788-8431-4FC7-837B-26D754788A6A}" type="presOf" srcId="{19352EDD-5351-4D1B-8179-B25AB41EF075}" destId="{09378028-F0DF-478F-8DF4-92566DBC19B2}" srcOrd="0" destOrd="0" presId="urn:microsoft.com/office/officeart/2005/8/layout/default"/>
    <dgm:cxn modelId="{B45E1B0C-2C52-4DB5-BE54-40A460902C19}" srcId="{19352EDD-5351-4D1B-8179-B25AB41EF075}" destId="{0CB5AF81-4E2C-4E43-839D-B7089D0BF26E}" srcOrd="0" destOrd="0" parTransId="{66EA7CE3-2C31-4B95-82CB-ABB7BFD92B74}" sibTransId="{6D60F505-51C4-4914-8A68-5846B4F8A440}"/>
    <dgm:cxn modelId="{DE8F849C-E838-433A-8B84-E7FF8301F1FF}" srcId="{19352EDD-5351-4D1B-8179-B25AB41EF075}" destId="{F9094032-47D1-4A18-B59E-049F4BF12E66}" srcOrd="5" destOrd="0" parTransId="{64E86D3A-4458-44D9-A8BC-5AAAF8E21E0D}" sibTransId="{ED0946F6-FC1E-4079-8E33-F3A051898EA0}"/>
    <dgm:cxn modelId="{C9FBA4EE-D090-4B39-93F4-3F433927AA37}" type="presOf" srcId="{9373C48C-F86F-41EB-80C3-65B0810EEF85}" destId="{12DCBAE6-2CC0-420C-AA07-E73BE3D0B3CF}" srcOrd="0" destOrd="0" presId="urn:microsoft.com/office/officeart/2005/8/layout/default"/>
    <dgm:cxn modelId="{F91070A5-DC95-4C25-829B-7F295066D745}" srcId="{19352EDD-5351-4D1B-8179-B25AB41EF075}" destId="{57156E50-591C-4466-AE4E-4056848E1CDA}" srcOrd="6" destOrd="0" parTransId="{74D78CCA-DA71-4B09-BC1F-33EEA33936BF}" sibTransId="{39F243DC-52B8-4F8B-9B8F-EE513CF47E06}"/>
    <dgm:cxn modelId="{5854E113-0DFB-4DDC-AA39-336B76E414B5}" type="presOf" srcId="{57156E50-591C-4466-AE4E-4056848E1CDA}" destId="{231EB431-672D-41A5-9C29-6B15599D5A13}" srcOrd="0" destOrd="0" presId="urn:microsoft.com/office/officeart/2005/8/layout/default"/>
    <dgm:cxn modelId="{194452A3-1C50-428A-997D-29531BBDB26E}" type="presOf" srcId="{0CB5AF81-4E2C-4E43-839D-B7089D0BF26E}" destId="{65C8A1BD-75E7-414C-8F75-488E80F7EC2F}" srcOrd="0" destOrd="0" presId="urn:microsoft.com/office/officeart/2005/8/layout/default"/>
    <dgm:cxn modelId="{A44542B2-8870-4B77-8B5C-02AC04950C2D}" type="presOf" srcId="{0BB652A6-CE56-42EF-8890-DDAD517D5D47}" destId="{4F516B22-8596-424B-B7F0-AC8362B2ECE0}" srcOrd="0" destOrd="0" presId="urn:microsoft.com/office/officeart/2005/8/layout/default"/>
    <dgm:cxn modelId="{AAB08FDA-0BC6-4E87-BC12-639D096B88ED}" type="presOf" srcId="{F9094032-47D1-4A18-B59E-049F4BF12E66}" destId="{FE89C2EF-1DAB-4749-A2E6-004E8F581D18}" srcOrd="0" destOrd="0" presId="urn:microsoft.com/office/officeart/2005/8/layout/default"/>
    <dgm:cxn modelId="{8BFF2BAE-8A64-497B-AC71-CACE7E177371}" type="presOf" srcId="{188B9F04-50BB-4544-98E7-F08E1D3AC4BD}" destId="{333C7697-4F13-491F-BD3E-C36FB93558E3}" srcOrd="0" destOrd="0" presId="urn:microsoft.com/office/officeart/2005/8/layout/default"/>
    <dgm:cxn modelId="{39879436-5747-45EA-AA89-FE39723948EF}" type="presOf" srcId="{323D2A4D-E3C2-4199-9BB0-29D57330EBE7}" destId="{89F40B02-1F79-46D6-A5C6-FDE1F2A82029}" srcOrd="0" destOrd="0" presId="urn:microsoft.com/office/officeart/2005/8/layout/default"/>
    <dgm:cxn modelId="{6466E468-09CA-45D6-972E-7B694FEEA1E1}" srcId="{19352EDD-5351-4D1B-8179-B25AB41EF075}" destId="{70DF29FA-06A4-4074-A651-F62BD56DC081}" srcOrd="1" destOrd="0" parTransId="{3A4E1435-D17C-4865-86D9-7C7DA499D3AF}" sibTransId="{B93A4C96-C97B-45FB-BB10-60E321BE8016}"/>
    <dgm:cxn modelId="{0E18B2DB-59AD-45A6-A109-65548014D850}" type="presParOf" srcId="{09378028-F0DF-478F-8DF4-92566DBC19B2}" destId="{65C8A1BD-75E7-414C-8F75-488E80F7EC2F}" srcOrd="0" destOrd="0" presId="urn:microsoft.com/office/officeart/2005/8/layout/default"/>
    <dgm:cxn modelId="{5F10120E-AE38-4439-AF20-52735BD32062}" type="presParOf" srcId="{09378028-F0DF-478F-8DF4-92566DBC19B2}" destId="{E6E40D53-0A08-4507-9193-74486A4A6222}" srcOrd="1" destOrd="0" presId="urn:microsoft.com/office/officeart/2005/8/layout/default"/>
    <dgm:cxn modelId="{F360C463-80F2-43AC-8798-DF83809977B3}" type="presParOf" srcId="{09378028-F0DF-478F-8DF4-92566DBC19B2}" destId="{D5A9C9EA-6DF6-4257-A507-6F616F71A816}" srcOrd="2" destOrd="0" presId="urn:microsoft.com/office/officeart/2005/8/layout/default"/>
    <dgm:cxn modelId="{4B2C5BDA-8523-4EE6-9F39-619E6E50F275}" type="presParOf" srcId="{09378028-F0DF-478F-8DF4-92566DBC19B2}" destId="{3A4F74DF-07A6-47C1-8727-1868818F4D1C}" srcOrd="3" destOrd="0" presId="urn:microsoft.com/office/officeart/2005/8/layout/default"/>
    <dgm:cxn modelId="{1311D6D7-AFBF-4CD8-94C2-2EB8C813DFC1}" type="presParOf" srcId="{09378028-F0DF-478F-8DF4-92566DBC19B2}" destId="{89F40B02-1F79-46D6-A5C6-FDE1F2A82029}" srcOrd="4" destOrd="0" presId="urn:microsoft.com/office/officeart/2005/8/layout/default"/>
    <dgm:cxn modelId="{637E875E-FB68-4CD1-977F-67A6908A0D8D}" type="presParOf" srcId="{09378028-F0DF-478F-8DF4-92566DBC19B2}" destId="{B19A42C0-4E4D-4948-BF73-F963FBCDC8D5}" srcOrd="5" destOrd="0" presId="urn:microsoft.com/office/officeart/2005/8/layout/default"/>
    <dgm:cxn modelId="{987E9628-84B2-4181-8D8B-D5E93E6C7EFD}" type="presParOf" srcId="{09378028-F0DF-478F-8DF4-92566DBC19B2}" destId="{12DCBAE6-2CC0-420C-AA07-E73BE3D0B3CF}" srcOrd="6" destOrd="0" presId="urn:microsoft.com/office/officeart/2005/8/layout/default"/>
    <dgm:cxn modelId="{BB3582AA-9457-45C5-85D8-7143A006E43A}" type="presParOf" srcId="{09378028-F0DF-478F-8DF4-92566DBC19B2}" destId="{935E85E3-200F-4F8D-90B1-AC29E0A7B6BE}" srcOrd="7" destOrd="0" presId="urn:microsoft.com/office/officeart/2005/8/layout/default"/>
    <dgm:cxn modelId="{36EB158D-6A81-4B76-9E26-B190128FDF46}" type="presParOf" srcId="{09378028-F0DF-478F-8DF4-92566DBC19B2}" destId="{333C7697-4F13-491F-BD3E-C36FB93558E3}" srcOrd="8" destOrd="0" presId="urn:microsoft.com/office/officeart/2005/8/layout/default"/>
    <dgm:cxn modelId="{10711266-B123-4C8D-9C19-CADE207CCEB6}" type="presParOf" srcId="{09378028-F0DF-478F-8DF4-92566DBC19B2}" destId="{62583F33-1785-407C-93D9-99A0FA70EF91}" srcOrd="9" destOrd="0" presId="urn:microsoft.com/office/officeart/2005/8/layout/default"/>
    <dgm:cxn modelId="{33CC4EAB-3D6F-471B-9B2A-EF4727BB0002}" type="presParOf" srcId="{09378028-F0DF-478F-8DF4-92566DBC19B2}" destId="{FE89C2EF-1DAB-4749-A2E6-004E8F581D18}" srcOrd="10" destOrd="0" presId="urn:microsoft.com/office/officeart/2005/8/layout/default"/>
    <dgm:cxn modelId="{DCCCC9AE-4705-4054-8854-79EC85F98E1C}" type="presParOf" srcId="{09378028-F0DF-478F-8DF4-92566DBC19B2}" destId="{3CF93184-BE07-43E9-AF35-9E5FF148E443}" srcOrd="11" destOrd="0" presId="urn:microsoft.com/office/officeart/2005/8/layout/default"/>
    <dgm:cxn modelId="{765B60B3-4E51-4D8E-ADF0-BF2E9131ACBD}" type="presParOf" srcId="{09378028-F0DF-478F-8DF4-92566DBC19B2}" destId="{231EB431-672D-41A5-9C29-6B15599D5A13}" srcOrd="12" destOrd="0" presId="urn:microsoft.com/office/officeart/2005/8/layout/default"/>
    <dgm:cxn modelId="{717A8E33-38F5-47E8-A1DC-2C2EBC5B97B3}" type="presParOf" srcId="{09378028-F0DF-478F-8DF4-92566DBC19B2}" destId="{CD42FA09-CE79-4BBA-811F-39B754DA279D}" srcOrd="13" destOrd="0" presId="urn:microsoft.com/office/officeart/2005/8/layout/default"/>
    <dgm:cxn modelId="{45C6B7DB-36BB-43C9-98F2-F82CEFC3DAF7}" type="presParOf" srcId="{09378028-F0DF-478F-8DF4-92566DBC19B2}" destId="{4F516B22-8596-424B-B7F0-AC8362B2ECE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08CC03-D59A-4219-B60D-9CE1A3385743}" type="doc">
      <dgm:prSet loTypeId="urn:microsoft.com/office/officeart/2005/8/layout/equation1" loCatId="process" qsTypeId="urn:microsoft.com/office/officeart/2005/8/quickstyle/simple1" qsCatId="simple" csTypeId="urn:microsoft.com/office/officeart/2005/8/colors/accent5_1" csCatId="accent5" phldr="1"/>
      <dgm:spPr/>
    </dgm:pt>
    <dgm:pt modelId="{D6241C3E-B43D-4B7F-B495-4FDDAAEFE659}">
      <dgm:prSet phldrT="[Tekst]" custT="1"/>
      <dgm:spPr>
        <a:solidFill>
          <a:srgbClr val="FFFF00">
            <a:alpha val="62000"/>
          </a:srgbClr>
        </a:solidFill>
      </dgm:spPr>
      <dgm:t>
        <a:bodyPr/>
        <a:lstStyle/>
        <a:p>
          <a:r>
            <a:rPr lang="pl-PL" sz="14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Inwestycje</a:t>
          </a:r>
          <a:endParaRPr lang="pl-PL" sz="14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DBE5EFE0-8069-4441-A079-AD6A13371086}" type="parTrans" cxnId="{C69CB0D6-6005-4EA1-BF1C-CF4FD2A2924C}">
      <dgm:prSet/>
      <dgm:spPr/>
      <dgm:t>
        <a:bodyPr/>
        <a:lstStyle/>
        <a:p>
          <a:endParaRPr lang="pl-PL"/>
        </a:p>
      </dgm:t>
    </dgm:pt>
    <dgm:pt modelId="{913A683D-048A-4F83-9F45-A0317E3F848D}" type="sibTrans" cxnId="{C69CB0D6-6005-4EA1-BF1C-CF4FD2A2924C}">
      <dgm:prSet/>
      <dgm:spPr/>
      <dgm:t>
        <a:bodyPr/>
        <a:lstStyle/>
        <a:p>
          <a:endParaRPr lang="pl-PL"/>
        </a:p>
      </dgm:t>
    </dgm:pt>
    <dgm:pt modelId="{376ABA0A-30B5-4546-B5C8-6B1EE30882BC}">
      <dgm:prSet phldrT="[Tekst]" custT="1"/>
      <dgm:spPr>
        <a:solidFill>
          <a:srgbClr val="FFC000">
            <a:alpha val="62000"/>
          </a:srgbClr>
        </a:solidFill>
      </dgm:spPr>
      <dgm:t>
        <a:bodyPr/>
        <a:lstStyle/>
        <a:p>
          <a:r>
            <a:rPr lang="pl-PL" sz="14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Szkolenia</a:t>
          </a:r>
          <a:endParaRPr lang="pl-PL" sz="14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60F07C59-2BCE-4A80-9E03-5BD2007C79D7}" type="parTrans" cxnId="{537E0FED-E623-4186-8F61-20D2C58611EB}">
      <dgm:prSet/>
      <dgm:spPr/>
      <dgm:t>
        <a:bodyPr/>
        <a:lstStyle/>
        <a:p>
          <a:endParaRPr lang="pl-PL"/>
        </a:p>
      </dgm:t>
    </dgm:pt>
    <dgm:pt modelId="{F7EDF5DC-0057-4BDA-BAC5-471ED13162D5}" type="sibTrans" cxnId="{537E0FED-E623-4186-8F61-20D2C58611EB}">
      <dgm:prSet/>
      <dgm:spPr/>
      <dgm:t>
        <a:bodyPr/>
        <a:lstStyle/>
        <a:p>
          <a:endParaRPr lang="pl-PL"/>
        </a:p>
      </dgm:t>
    </dgm:pt>
    <dgm:pt modelId="{84F11ADD-2CD7-479E-B5BE-1A45156C06C9}">
      <dgm:prSet phldrT="[Tekst]" custT="1"/>
      <dgm:spPr>
        <a:solidFill>
          <a:srgbClr val="92D050">
            <a:alpha val="77000"/>
          </a:srgbClr>
        </a:solidFill>
      </dgm:spPr>
      <dgm:t>
        <a:bodyPr/>
        <a:lstStyle/>
        <a:p>
          <a:r>
            <a:rPr lang="pl-PL" sz="14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Profesjonalizm</a:t>
          </a:r>
          <a:endParaRPr lang="pl-PL" sz="14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gm:t>
    </dgm:pt>
    <dgm:pt modelId="{CEB0736A-7B35-4CFD-9F2C-BA8071C4E868}" type="parTrans" cxnId="{1919B884-A378-4913-971E-9FA6CE0D0BE7}">
      <dgm:prSet/>
      <dgm:spPr/>
      <dgm:t>
        <a:bodyPr/>
        <a:lstStyle/>
        <a:p>
          <a:endParaRPr lang="pl-PL"/>
        </a:p>
      </dgm:t>
    </dgm:pt>
    <dgm:pt modelId="{52225245-79DA-4951-BBC4-453FCC5FD1F7}" type="sibTrans" cxnId="{1919B884-A378-4913-971E-9FA6CE0D0BE7}">
      <dgm:prSet/>
      <dgm:spPr/>
      <dgm:t>
        <a:bodyPr/>
        <a:lstStyle/>
        <a:p>
          <a:endParaRPr lang="pl-PL"/>
        </a:p>
      </dgm:t>
    </dgm:pt>
    <dgm:pt modelId="{A53CCAC4-45B0-42A2-A80C-022002D1242B}" type="pres">
      <dgm:prSet presAssocID="{C408CC03-D59A-4219-B60D-9CE1A3385743}" presName="linearFlow" presStyleCnt="0">
        <dgm:presLayoutVars>
          <dgm:dir/>
          <dgm:resizeHandles val="exact"/>
        </dgm:presLayoutVars>
      </dgm:prSet>
      <dgm:spPr/>
    </dgm:pt>
    <dgm:pt modelId="{B2419576-DEEC-4F9A-874B-8964088583A0}" type="pres">
      <dgm:prSet presAssocID="{D6241C3E-B43D-4B7F-B495-4FDDAAEFE659}" presName="node" presStyleLbl="node1" presStyleIdx="0" presStyleCnt="3" custScaleX="112918" custScaleY="1089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3266CD-DA61-4BF6-B0B4-7B56CC91DC84}" type="pres">
      <dgm:prSet presAssocID="{913A683D-048A-4F83-9F45-A0317E3F848D}" presName="spacerL" presStyleCnt="0"/>
      <dgm:spPr/>
    </dgm:pt>
    <dgm:pt modelId="{2C5FFC02-8002-4B69-85ED-3E20519B26AB}" type="pres">
      <dgm:prSet presAssocID="{913A683D-048A-4F83-9F45-A0317E3F848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F61A14D-3C88-49F6-A8C1-81CB131F3BDD}" type="pres">
      <dgm:prSet presAssocID="{913A683D-048A-4F83-9F45-A0317E3F848D}" presName="spacerR" presStyleCnt="0"/>
      <dgm:spPr/>
    </dgm:pt>
    <dgm:pt modelId="{0CD06CB7-4406-4F0E-8D36-BB603FB35D02}" type="pres">
      <dgm:prSet presAssocID="{376ABA0A-30B5-4546-B5C8-6B1EE30882BC}" presName="node" presStyleLbl="node1" presStyleIdx="1" presStyleCnt="3" custScaleX="114640" custScaleY="1089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909354-5E3A-4EB3-B523-68C560546E00}" type="pres">
      <dgm:prSet presAssocID="{F7EDF5DC-0057-4BDA-BAC5-471ED13162D5}" presName="spacerL" presStyleCnt="0"/>
      <dgm:spPr/>
    </dgm:pt>
    <dgm:pt modelId="{CEEDEE90-8F8C-4A4B-8302-DC00B614CB72}" type="pres">
      <dgm:prSet presAssocID="{F7EDF5DC-0057-4BDA-BAC5-471ED13162D5}" presName="sibTrans" presStyleLbl="sibTrans2D1" presStyleIdx="1" presStyleCnt="2"/>
      <dgm:spPr/>
      <dgm:t>
        <a:bodyPr/>
        <a:lstStyle/>
        <a:p>
          <a:endParaRPr lang="pl-PL"/>
        </a:p>
      </dgm:t>
    </dgm:pt>
    <dgm:pt modelId="{4966EF9F-7B12-4928-BB19-C4115423237A}" type="pres">
      <dgm:prSet presAssocID="{F7EDF5DC-0057-4BDA-BAC5-471ED13162D5}" presName="spacerR" presStyleCnt="0"/>
      <dgm:spPr/>
    </dgm:pt>
    <dgm:pt modelId="{AB40D324-E9A0-425A-A4CF-58B7D64C3F9A}" type="pres">
      <dgm:prSet presAssocID="{84F11ADD-2CD7-479E-B5BE-1A45156C06C9}" presName="node" presStyleLbl="node1" presStyleIdx="2" presStyleCnt="3" custScaleX="142830" custScaleY="1330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37E0FED-E623-4186-8F61-20D2C58611EB}" srcId="{C408CC03-D59A-4219-B60D-9CE1A3385743}" destId="{376ABA0A-30B5-4546-B5C8-6B1EE30882BC}" srcOrd="1" destOrd="0" parTransId="{60F07C59-2BCE-4A80-9E03-5BD2007C79D7}" sibTransId="{F7EDF5DC-0057-4BDA-BAC5-471ED13162D5}"/>
    <dgm:cxn modelId="{F1AA937C-56EF-41F0-9F4B-5A558896C19B}" type="presOf" srcId="{913A683D-048A-4F83-9F45-A0317E3F848D}" destId="{2C5FFC02-8002-4B69-85ED-3E20519B26AB}" srcOrd="0" destOrd="0" presId="urn:microsoft.com/office/officeart/2005/8/layout/equation1"/>
    <dgm:cxn modelId="{FB0A8464-C6D7-458B-8B5D-6D391446B265}" type="presOf" srcId="{376ABA0A-30B5-4546-B5C8-6B1EE30882BC}" destId="{0CD06CB7-4406-4F0E-8D36-BB603FB35D02}" srcOrd="0" destOrd="0" presId="urn:microsoft.com/office/officeart/2005/8/layout/equation1"/>
    <dgm:cxn modelId="{695A4DB7-7E25-491B-A7C8-01A11A44A695}" type="presOf" srcId="{F7EDF5DC-0057-4BDA-BAC5-471ED13162D5}" destId="{CEEDEE90-8F8C-4A4B-8302-DC00B614CB72}" srcOrd="0" destOrd="0" presId="urn:microsoft.com/office/officeart/2005/8/layout/equation1"/>
    <dgm:cxn modelId="{AB1490EA-E07E-476A-A00A-46285F6E7879}" type="presOf" srcId="{C408CC03-D59A-4219-B60D-9CE1A3385743}" destId="{A53CCAC4-45B0-42A2-A80C-022002D1242B}" srcOrd="0" destOrd="0" presId="urn:microsoft.com/office/officeart/2005/8/layout/equation1"/>
    <dgm:cxn modelId="{1A486627-9768-4D35-ABF1-4ECB58FE3E8D}" type="presOf" srcId="{84F11ADD-2CD7-479E-B5BE-1A45156C06C9}" destId="{AB40D324-E9A0-425A-A4CF-58B7D64C3F9A}" srcOrd="0" destOrd="0" presId="urn:microsoft.com/office/officeart/2005/8/layout/equation1"/>
    <dgm:cxn modelId="{C69CB0D6-6005-4EA1-BF1C-CF4FD2A2924C}" srcId="{C408CC03-D59A-4219-B60D-9CE1A3385743}" destId="{D6241C3E-B43D-4B7F-B495-4FDDAAEFE659}" srcOrd="0" destOrd="0" parTransId="{DBE5EFE0-8069-4441-A079-AD6A13371086}" sibTransId="{913A683D-048A-4F83-9F45-A0317E3F848D}"/>
    <dgm:cxn modelId="{1919B884-A378-4913-971E-9FA6CE0D0BE7}" srcId="{C408CC03-D59A-4219-B60D-9CE1A3385743}" destId="{84F11ADD-2CD7-479E-B5BE-1A45156C06C9}" srcOrd="2" destOrd="0" parTransId="{CEB0736A-7B35-4CFD-9F2C-BA8071C4E868}" sibTransId="{52225245-79DA-4951-BBC4-453FCC5FD1F7}"/>
    <dgm:cxn modelId="{F0F19328-9DCE-49A9-B892-BBE3CEBA1E02}" type="presOf" srcId="{D6241C3E-B43D-4B7F-B495-4FDDAAEFE659}" destId="{B2419576-DEEC-4F9A-874B-8964088583A0}" srcOrd="0" destOrd="0" presId="urn:microsoft.com/office/officeart/2005/8/layout/equation1"/>
    <dgm:cxn modelId="{A3B8379C-2A68-4415-909E-C92E1AE1F707}" type="presParOf" srcId="{A53CCAC4-45B0-42A2-A80C-022002D1242B}" destId="{B2419576-DEEC-4F9A-874B-8964088583A0}" srcOrd="0" destOrd="0" presId="urn:microsoft.com/office/officeart/2005/8/layout/equation1"/>
    <dgm:cxn modelId="{0294CA0E-1DC1-439B-9E1A-D95BF35ADB3C}" type="presParOf" srcId="{A53CCAC4-45B0-42A2-A80C-022002D1242B}" destId="{533266CD-DA61-4BF6-B0B4-7B56CC91DC84}" srcOrd="1" destOrd="0" presId="urn:microsoft.com/office/officeart/2005/8/layout/equation1"/>
    <dgm:cxn modelId="{12A51801-EE4F-4BEE-8E01-3065C881BEC1}" type="presParOf" srcId="{A53CCAC4-45B0-42A2-A80C-022002D1242B}" destId="{2C5FFC02-8002-4B69-85ED-3E20519B26AB}" srcOrd="2" destOrd="0" presId="urn:microsoft.com/office/officeart/2005/8/layout/equation1"/>
    <dgm:cxn modelId="{6374DD86-B6A0-4E8C-932A-42C8480E921A}" type="presParOf" srcId="{A53CCAC4-45B0-42A2-A80C-022002D1242B}" destId="{FF61A14D-3C88-49F6-A8C1-81CB131F3BDD}" srcOrd="3" destOrd="0" presId="urn:microsoft.com/office/officeart/2005/8/layout/equation1"/>
    <dgm:cxn modelId="{B643E1A4-395E-4ECC-8FE6-18993EB0B9AB}" type="presParOf" srcId="{A53CCAC4-45B0-42A2-A80C-022002D1242B}" destId="{0CD06CB7-4406-4F0E-8D36-BB603FB35D02}" srcOrd="4" destOrd="0" presId="urn:microsoft.com/office/officeart/2005/8/layout/equation1"/>
    <dgm:cxn modelId="{2E012245-6BA7-497A-87B4-483093C1E4E0}" type="presParOf" srcId="{A53CCAC4-45B0-42A2-A80C-022002D1242B}" destId="{A0909354-5E3A-4EB3-B523-68C560546E00}" srcOrd="5" destOrd="0" presId="urn:microsoft.com/office/officeart/2005/8/layout/equation1"/>
    <dgm:cxn modelId="{E1C5D7E2-71D3-4A88-9021-9686A8555336}" type="presParOf" srcId="{A53CCAC4-45B0-42A2-A80C-022002D1242B}" destId="{CEEDEE90-8F8C-4A4B-8302-DC00B614CB72}" srcOrd="6" destOrd="0" presId="urn:microsoft.com/office/officeart/2005/8/layout/equation1"/>
    <dgm:cxn modelId="{8E2A1546-3189-4802-8860-74D1154A0256}" type="presParOf" srcId="{A53CCAC4-45B0-42A2-A80C-022002D1242B}" destId="{4966EF9F-7B12-4928-BB19-C4115423237A}" srcOrd="7" destOrd="0" presId="urn:microsoft.com/office/officeart/2005/8/layout/equation1"/>
    <dgm:cxn modelId="{7B14085C-0019-4AEE-BA56-06B827E203FE}" type="presParOf" srcId="{A53CCAC4-45B0-42A2-A80C-022002D1242B}" destId="{AB40D324-E9A0-425A-A4CF-58B7D64C3F9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0772C8-7EED-4369-95CA-82012FBBCA67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BDE6A1B-60ED-4BD3-8CF4-84F2727D4FEE}">
      <dgm:prSet custT="1"/>
      <dgm:spPr>
        <a:solidFill>
          <a:schemeClr val="accent1">
            <a:lumMod val="75000"/>
            <a:alpha val="24000"/>
          </a:schemeClr>
        </a:solidFill>
        <a:ln>
          <a:solidFill>
            <a:schemeClr val="accent6">
              <a:shade val="80000"/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pPr rtl="0"/>
          <a:r>
            <a:rPr lang="pl-PL" sz="1200" b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Stały kontakt mailowy </a:t>
          </a:r>
        </a:p>
        <a:p>
          <a:pPr rtl="0"/>
          <a:r>
            <a:rPr lang="pl-PL" sz="1200" b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oraz telefoniczny</a:t>
          </a:r>
          <a:endParaRPr lang="pl-PL" sz="1200" b="1" dirty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</dgm:t>
    </dgm:pt>
    <dgm:pt modelId="{0F12F3C4-874E-4006-A820-21A1DA6F7DF2}" type="parTrans" cxnId="{DDD2A6B6-D19B-4B47-B0F0-5AAC0B85E426}">
      <dgm:prSet/>
      <dgm:spPr/>
      <dgm:t>
        <a:bodyPr/>
        <a:lstStyle/>
        <a:p>
          <a:endParaRPr lang="pl-PL"/>
        </a:p>
      </dgm:t>
    </dgm:pt>
    <dgm:pt modelId="{6BF7F0DA-AB94-404C-B745-BE9910B0232C}" type="sibTrans" cxnId="{DDD2A6B6-D19B-4B47-B0F0-5AAC0B85E426}">
      <dgm:prSet/>
      <dgm:spPr/>
      <dgm:t>
        <a:bodyPr/>
        <a:lstStyle/>
        <a:p>
          <a:endParaRPr lang="pl-PL"/>
        </a:p>
      </dgm:t>
    </dgm:pt>
    <dgm:pt modelId="{F43CF3F8-2995-42F9-971E-3819ED1E9E04}">
      <dgm:prSet custT="1"/>
      <dgm:spPr>
        <a:solidFill>
          <a:schemeClr val="accent1">
            <a:lumMod val="75000"/>
            <a:alpha val="24000"/>
          </a:schemeClr>
        </a:solidFill>
        <a:ln>
          <a:solidFill>
            <a:schemeClr val="accent6">
              <a:shade val="80000"/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pPr rtl="0"/>
          <a:r>
            <a:rPr lang="pl-PL" sz="1200" b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Możliwość dokładnego zlokalizowania naszych pojazdów</a:t>
          </a:r>
          <a:endParaRPr lang="pl-PL" sz="1200" b="1" dirty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</dgm:t>
    </dgm:pt>
    <dgm:pt modelId="{E705FFA0-864A-416A-8063-C80CBF07B941}" type="parTrans" cxnId="{C958AA08-44F3-4D24-81C8-D6D4BFBEEF1A}">
      <dgm:prSet/>
      <dgm:spPr/>
      <dgm:t>
        <a:bodyPr/>
        <a:lstStyle/>
        <a:p>
          <a:endParaRPr lang="pl-PL"/>
        </a:p>
      </dgm:t>
    </dgm:pt>
    <dgm:pt modelId="{26CDC651-BC02-41F6-A29A-EB711E22FA29}" type="sibTrans" cxnId="{C958AA08-44F3-4D24-81C8-D6D4BFBEEF1A}">
      <dgm:prSet/>
      <dgm:spPr/>
      <dgm:t>
        <a:bodyPr/>
        <a:lstStyle/>
        <a:p>
          <a:endParaRPr lang="pl-PL"/>
        </a:p>
      </dgm:t>
    </dgm:pt>
    <dgm:pt modelId="{3512C7A7-4285-4F22-B90E-A5E8E7CAF04A}">
      <dgm:prSet custT="1"/>
      <dgm:spPr>
        <a:solidFill>
          <a:schemeClr val="accent1">
            <a:lumMod val="75000"/>
            <a:alpha val="24000"/>
          </a:schemeClr>
        </a:solidFill>
        <a:ln>
          <a:solidFill>
            <a:schemeClr val="accent6">
              <a:shade val="80000"/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pPr rtl="0"/>
          <a:r>
            <a:rPr lang="pl-PL" sz="1200" b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Dostępność w siedmiu językach:</a:t>
          </a:r>
        </a:p>
        <a:p>
          <a:pPr rtl="0"/>
          <a:endParaRPr lang="pl-PL" sz="1200" b="1" dirty="0" smtClean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  <a:p>
          <a:pPr rtl="0"/>
          <a:endParaRPr lang="pl-PL" sz="1200" b="1" dirty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</dgm:t>
    </dgm:pt>
    <dgm:pt modelId="{0F560E31-EDEE-43A1-8F1C-7F5D700A2218}" type="parTrans" cxnId="{13899B28-D2F8-458C-99D4-BFBD031183D5}">
      <dgm:prSet/>
      <dgm:spPr/>
      <dgm:t>
        <a:bodyPr/>
        <a:lstStyle/>
        <a:p>
          <a:endParaRPr lang="pl-PL"/>
        </a:p>
      </dgm:t>
    </dgm:pt>
    <dgm:pt modelId="{26AF1FEF-3DBF-43E0-BA65-3E809295E953}" type="sibTrans" cxnId="{13899B28-D2F8-458C-99D4-BFBD031183D5}">
      <dgm:prSet/>
      <dgm:spPr/>
      <dgm:t>
        <a:bodyPr/>
        <a:lstStyle/>
        <a:p>
          <a:endParaRPr lang="pl-PL"/>
        </a:p>
      </dgm:t>
    </dgm:pt>
    <dgm:pt modelId="{222EE349-0C38-41F9-8867-E9D3E38D6D89}" type="pres">
      <dgm:prSet presAssocID="{6F0772C8-7EED-4369-95CA-82012FBBCA6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9EDF9E8-74C9-46E1-B48F-5814A855C333}" type="pres">
      <dgm:prSet presAssocID="{FBDE6A1B-60ED-4BD3-8CF4-84F2727D4F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3DEA4B-B9BC-4DD3-ACD8-CF5B36713F78}" type="pres">
      <dgm:prSet presAssocID="{6BF7F0DA-AB94-404C-B745-BE9910B0232C}" presName="sibTrans" presStyleLbl="sibTrans2D1" presStyleIdx="0" presStyleCnt="2"/>
      <dgm:spPr/>
      <dgm:t>
        <a:bodyPr/>
        <a:lstStyle/>
        <a:p>
          <a:endParaRPr lang="pl-PL"/>
        </a:p>
      </dgm:t>
    </dgm:pt>
    <dgm:pt modelId="{DFB05525-F0F4-4DCB-81A4-16AC4D580A2B}" type="pres">
      <dgm:prSet presAssocID="{6BF7F0DA-AB94-404C-B745-BE9910B0232C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8D0F0B1A-596A-4CE5-8822-F637A3264BA4}" type="pres">
      <dgm:prSet presAssocID="{F43CF3F8-2995-42F9-971E-3819ED1E9E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9F3612-1C2C-422E-8F59-D49D201DB375}" type="pres">
      <dgm:prSet presAssocID="{26CDC651-BC02-41F6-A29A-EB711E22FA29}" presName="sibTrans" presStyleLbl="sibTrans2D1" presStyleIdx="1" presStyleCnt="2"/>
      <dgm:spPr/>
      <dgm:t>
        <a:bodyPr/>
        <a:lstStyle/>
        <a:p>
          <a:endParaRPr lang="pl-PL"/>
        </a:p>
      </dgm:t>
    </dgm:pt>
    <dgm:pt modelId="{8307D12D-8385-4ABA-9C98-0A71A6BBADCA}" type="pres">
      <dgm:prSet presAssocID="{26CDC651-BC02-41F6-A29A-EB711E22FA29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88126018-E90D-40EB-BE35-B380F9671AF8}" type="pres">
      <dgm:prSet presAssocID="{3512C7A7-4285-4F22-B90E-A5E8E7CAF04A}" presName="node" presStyleLbl="node1" presStyleIdx="2" presStyleCnt="3" custScaleX="98180" custScaleY="920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D2A6B6-D19B-4B47-B0F0-5AAC0B85E426}" srcId="{6F0772C8-7EED-4369-95CA-82012FBBCA67}" destId="{FBDE6A1B-60ED-4BD3-8CF4-84F2727D4FEE}" srcOrd="0" destOrd="0" parTransId="{0F12F3C4-874E-4006-A820-21A1DA6F7DF2}" sibTransId="{6BF7F0DA-AB94-404C-B745-BE9910B0232C}"/>
    <dgm:cxn modelId="{966E87C5-EFAA-4586-8CA2-352E7A30C43F}" type="presOf" srcId="{6F0772C8-7EED-4369-95CA-82012FBBCA67}" destId="{222EE349-0C38-41F9-8867-E9D3E38D6D89}" srcOrd="0" destOrd="0" presId="urn:microsoft.com/office/officeart/2005/8/layout/process2"/>
    <dgm:cxn modelId="{3E067643-4572-45C0-8A50-1ED28FCA0DAA}" type="presOf" srcId="{6BF7F0DA-AB94-404C-B745-BE9910B0232C}" destId="{783DEA4B-B9BC-4DD3-ACD8-CF5B36713F78}" srcOrd="0" destOrd="0" presId="urn:microsoft.com/office/officeart/2005/8/layout/process2"/>
    <dgm:cxn modelId="{119F845D-0BEA-403A-9F56-C742A4CAA09D}" type="presOf" srcId="{3512C7A7-4285-4F22-B90E-A5E8E7CAF04A}" destId="{88126018-E90D-40EB-BE35-B380F9671AF8}" srcOrd="0" destOrd="0" presId="urn:microsoft.com/office/officeart/2005/8/layout/process2"/>
    <dgm:cxn modelId="{02012265-72A1-4E0C-A962-6ECA2E786EAF}" type="presOf" srcId="{26CDC651-BC02-41F6-A29A-EB711E22FA29}" destId="{9E9F3612-1C2C-422E-8F59-D49D201DB375}" srcOrd="0" destOrd="0" presId="urn:microsoft.com/office/officeart/2005/8/layout/process2"/>
    <dgm:cxn modelId="{868C9CE9-5BD0-4F9C-9AE4-63EC89B84E1A}" type="presOf" srcId="{6BF7F0DA-AB94-404C-B745-BE9910B0232C}" destId="{DFB05525-F0F4-4DCB-81A4-16AC4D580A2B}" srcOrd="1" destOrd="0" presId="urn:microsoft.com/office/officeart/2005/8/layout/process2"/>
    <dgm:cxn modelId="{03E21E9D-62EE-48DE-85C4-39261CF954B9}" type="presOf" srcId="{FBDE6A1B-60ED-4BD3-8CF4-84F2727D4FEE}" destId="{99EDF9E8-74C9-46E1-B48F-5814A855C333}" srcOrd="0" destOrd="0" presId="urn:microsoft.com/office/officeart/2005/8/layout/process2"/>
    <dgm:cxn modelId="{13899B28-D2F8-458C-99D4-BFBD031183D5}" srcId="{6F0772C8-7EED-4369-95CA-82012FBBCA67}" destId="{3512C7A7-4285-4F22-B90E-A5E8E7CAF04A}" srcOrd="2" destOrd="0" parTransId="{0F560E31-EDEE-43A1-8F1C-7F5D700A2218}" sibTransId="{26AF1FEF-3DBF-43E0-BA65-3E809295E953}"/>
    <dgm:cxn modelId="{0351896E-198A-4959-8328-75949B4CEBC3}" type="presOf" srcId="{F43CF3F8-2995-42F9-971E-3819ED1E9E04}" destId="{8D0F0B1A-596A-4CE5-8822-F637A3264BA4}" srcOrd="0" destOrd="0" presId="urn:microsoft.com/office/officeart/2005/8/layout/process2"/>
    <dgm:cxn modelId="{C958AA08-44F3-4D24-81C8-D6D4BFBEEF1A}" srcId="{6F0772C8-7EED-4369-95CA-82012FBBCA67}" destId="{F43CF3F8-2995-42F9-971E-3819ED1E9E04}" srcOrd="1" destOrd="0" parTransId="{E705FFA0-864A-416A-8063-C80CBF07B941}" sibTransId="{26CDC651-BC02-41F6-A29A-EB711E22FA29}"/>
    <dgm:cxn modelId="{A75B62C3-FFFF-4C38-8982-1A46D6C0A9BB}" type="presOf" srcId="{26CDC651-BC02-41F6-A29A-EB711E22FA29}" destId="{8307D12D-8385-4ABA-9C98-0A71A6BBADCA}" srcOrd="1" destOrd="0" presId="urn:microsoft.com/office/officeart/2005/8/layout/process2"/>
    <dgm:cxn modelId="{2C52F214-7A60-4088-A73C-E167A101FDF8}" type="presParOf" srcId="{222EE349-0C38-41F9-8867-E9D3E38D6D89}" destId="{99EDF9E8-74C9-46E1-B48F-5814A855C333}" srcOrd="0" destOrd="0" presId="urn:microsoft.com/office/officeart/2005/8/layout/process2"/>
    <dgm:cxn modelId="{0D57826F-40C2-4E9E-84FD-90247A066BAF}" type="presParOf" srcId="{222EE349-0C38-41F9-8867-E9D3E38D6D89}" destId="{783DEA4B-B9BC-4DD3-ACD8-CF5B36713F78}" srcOrd="1" destOrd="0" presId="urn:microsoft.com/office/officeart/2005/8/layout/process2"/>
    <dgm:cxn modelId="{CECEEEB8-622A-49E1-9FF0-5877C5CE71A5}" type="presParOf" srcId="{783DEA4B-B9BC-4DD3-ACD8-CF5B36713F78}" destId="{DFB05525-F0F4-4DCB-81A4-16AC4D580A2B}" srcOrd="0" destOrd="0" presId="urn:microsoft.com/office/officeart/2005/8/layout/process2"/>
    <dgm:cxn modelId="{1B27EBEB-13F9-454D-8D33-BF84E8B46CCB}" type="presParOf" srcId="{222EE349-0C38-41F9-8867-E9D3E38D6D89}" destId="{8D0F0B1A-596A-4CE5-8822-F637A3264BA4}" srcOrd="2" destOrd="0" presId="urn:microsoft.com/office/officeart/2005/8/layout/process2"/>
    <dgm:cxn modelId="{6C8E3E27-F143-45B1-B7FC-A59751C35878}" type="presParOf" srcId="{222EE349-0C38-41F9-8867-E9D3E38D6D89}" destId="{9E9F3612-1C2C-422E-8F59-D49D201DB375}" srcOrd="3" destOrd="0" presId="urn:microsoft.com/office/officeart/2005/8/layout/process2"/>
    <dgm:cxn modelId="{133ECB48-39E9-4944-891F-5CF68FA102F3}" type="presParOf" srcId="{9E9F3612-1C2C-422E-8F59-D49D201DB375}" destId="{8307D12D-8385-4ABA-9C98-0A71A6BBADCA}" srcOrd="0" destOrd="0" presId="urn:microsoft.com/office/officeart/2005/8/layout/process2"/>
    <dgm:cxn modelId="{00619CEF-BA40-453F-8193-66868559A72D}" type="presParOf" srcId="{222EE349-0C38-41F9-8867-E9D3E38D6D89}" destId="{88126018-E90D-40EB-BE35-B380F9671AF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013AB-80CE-43F2-9D38-F302F0AFD34C}" type="doc">
      <dgm:prSet loTypeId="urn:microsoft.com/office/officeart/2005/8/layout/arrow2" loCatId="process" qsTypeId="urn:microsoft.com/office/officeart/2005/8/quickstyle/simple4" qsCatId="simple" csTypeId="urn:microsoft.com/office/officeart/2005/8/colors/accent4_1" csCatId="accent4" phldr="1"/>
      <dgm:spPr/>
    </dgm:pt>
    <dgm:pt modelId="{FEA324F8-BBF9-4C48-A36C-115A3141AD6A}">
      <dgm:prSet phldrT="[Tekst]" custT="1"/>
      <dgm:spPr/>
      <dgm:t>
        <a:bodyPr/>
        <a:lstStyle/>
        <a:p>
          <a:pPr algn="l"/>
          <a:r>
            <a:rPr lang="pl-PL" sz="1400" smtClean="0">
              <a:latin typeface="Franklin Gothic Demi" pitchFamily="34" charset="0"/>
            </a:rPr>
            <a:t>Nasze środowisko nie jest nam obojętne – mamy tylko jedną planetę</a:t>
          </a:r>
          <a:endParaRPr lang="pl-PL" sz="1400" dirty="0">
            <a:latin typeface="Franklin Gothic Demi" pitchFamily="34" charset="0"/>
          </a:endParaRPr>
        </a:p>
      </dgm:t>
    </dgm:pt>
    <dgm:pt modelId="{3DABAD2D-3E58-4FE2-AEA4-0504E20954D0}" type="parTrans" cxnId="{7E445D0A-42CE-4FA7-B6DB-B06215918435}">
      <dgm:prSet/>
      <dgm:spPr/>
      <dgm:t>
        <a:bodyPr/>
        <a:lstStyle/>
        <a:p>
          <a:endParaRPr lang="pl-PL"/>
        </a:p>
      </dgm:t>
    </dgm:pt>
    <dgm:pt modelId="{C96A76BC-F6A9-49AC-8F9A-3610ABE99F95}" type="sibTrans" cxnId="{7E445D0A-42CE-4FA7-B6DB-B06215918435}">
      <dgm:prSet/>
      <dgm:spPr/>
      <dgm:t>
        <a:bodyPr/>
        <a:lstStyle/>
        <a:p>
          <a:endParaRPr lang="pl-PL"/>
        </a:p>
      </dgm:t>
    </dgm:pt>
    <dgm:pt modelId="{8AD53A99-B2FB-492A-B5B0-4549DB529CD5}">
      <dgm:prSet phldrT="[Tekst]" custT="1"/>
      <dgm:spPr/>
      <dgm:t>
        <a:bodyPr/>
        <a:lstStyle/>
        <a:p>
          <a:r>
            <a:rPr lang="pl-PL" sz="1400" smtClean="0">
              <a:latin typeface="Franklin Gothic Demi" pitchFamily="34" charset="0"/>
            </a:rPr>
            <a:t>Dbamy o rozwój pracowników, którzy stanowią filar naszej firmy</a:t>
          </a:r>
          <a:endParaRPr lang="pl-PL" sz="1400" dirty="0">
            <a:latin typeface="Franklin Gothic Demi" pitchFamily="34" charset="0"/>
          </a:endParaRPr>
        </a:p>
      </dgm:t>
    </dgm:pt>
    <dgm:pt modelId="{29138FAA-3E8D-4451-98EA-1E146F5F16D0}" type="parTrans" cxnId="{F307BD64-F66C-4BC3-8669-E1FAD403A3F3}">
      <dgm:prSet/>
      <dgm:spPr/>
      <dgm:t>
        <a:bodyPr/>
        <a:lstStyle/>
        <a:p>
          <a:endParaRPr lang="pl-PL"/>
        </a:p>
      </dgm:t>
    </dgm:pt>
    <dgm:pt modelId="{36D36870-0357-4B7A-BAF9-F49BAAA766E8}" type="sibTrans" cxnId="{F307BD64-F66C-4BC3-8669-E1FAD403A3F3}">
      <dgm:prSet/>
      <dgm:spPr/>
      <dgm:t>
        <a:bodyPr/>
        <a:lstStyle/>
        <a:p>
          <a:endParaRPr lang="pl-PL"/>
        </a:p>
      </dgm:t>
    </dgm:pt>
    <dgm:pt modelId="{967665B1-831B-4D9E-AC51-149A555D8CB7}">
      <dgm:prSet phldrT="[Tekst]" custT="1"/>
      <dgm:spPr/>
      <dgm:t>
        <a:bodyPr/>
        <a:lstStyle/>
        <a:p>
          <a:r>
            <a:rPr lang="pl-PL" sz="1400" smtClean="0">
              <a:latin typeface="Franklin Gothic Demi" pitchFamily="34" charset="0"/>
            </a:rPr>
            <a:t>Zorientowanie na potrzeby </a:t>
          </a:r>
          <a:r>
            <a:rPr lang="pl-PL" sz="1400" b="0" smtClean="0">
              <a:latin typeface="Franklin Gothic Demi" pitchFamily="34" charset="0"/>
            </a:rPr>
            <a:t>klienta</a:t>
          </a:r>
          <a:endParaRPr lang="pl-PL" sz="1400" b="0" dirty="0">
            <a:latin typeface="Franklin Gothic Demi" pitchFamily="34" charset="0"/>
          </a:endParaRPr>
        </a:p>
      </dgm:t>
    </dgm:pt>
    <dgm:pt modelId="{D57FFFD5-0583-40BB-BC2B-AFCF709B0A88}" type="parTrans" cxnId="{26F0AA0D-CF3B-41E1-8FFB-E839F8109218}">
      <dgm:prSet/>
      <dgm:spPr/>
      <dgm:t>
        <a:bodyPr/>
        <a:lstStyle/>
        <a:p>
          <a:endParaRPr lang="pl-PL"/>
        </a:p>
      </dgm:t>
    </dgm:pt>
    <dgm:pt modelId="{A423FAB9-558C-4C19-9B3C-6926A5221E3A}" type="sibTrans" cxnId="{26F0AA0D-CF3B-41E1-8FFB-E839F8109218}">
      <dgm:prSet/>
      <dgm:spPr/>
      <dgm:t>
        <a:bodyPr/>
        <a:lstStyle/>
        <a:p>
          <a:endParaRPr lang="pl-PL"/>
        </a:p>
      </dgm:t>
    </dgm:pt>
    <dgm:pt modelId="{3DDEB6E0-2841-491F-A740-0974CCC7DB8D}">
      <dgm:prSet phldrT="[Tekst]" custT="1"/>
      <dgm:spPr/>
      <dgm:t>
        <a:bodyPr/>
        <a:lstStyle/>
        <a:p>
          <a:r>
            <a:rPr lang="pl-PL" sz="1400" smtClean="0">
              <a:latin typeface="Franklin Gothic Demi" pitchFamily="34" charset="0"/>
            </a:rPr>
            <a:t>Wspieramy lokalne projekty oraz inicjatywy</a:t>
          </a:r>
          <a:endParaRPr lang="pl-PL" sz="1400" i="0" dirty="0">
            <a:latin typeface="Franklin Gothic Demi" pitchFamily="34" charset="0"/>
          </a:endParaRPr>
        </a:p>
      </dgm:t>
    </dgm:pt>
    <dgm:pt modelId="{46CD8985-F99C-44A1-96B6-BF64A8928104}" type="parTrans" cxnId="{7A0E1B0D-939E-429E-8B22-7F9DB0489BDC}">
      <dgm:prSet/>
      <dgm:spPr/>
      <dgm:t>
        <a:bodyPr/>
        <a:lstStyle/>
        <a:p>
          <a:endParaRPr lang="pl-PL"/>
        </a:p>
      </dgm:t>
    </dgm:pt>
    <dgm:pt modelId="{7ACB7436-0816-4C09-AED5-815B1A637528}" type="sibTrans" cxnId="{7A0E1B0D-939E-429E-8B22-7F9DB0489BDC}">
      <dgm:prSet/>
      <dgm:spPr/>
      <dgm:t>
        <a:bodyPr/>
        <a:lstStyle/>
        <a:p>
          <a:endParaRPr lang="pl-PL"/>
        </a:p>
      </dgm:t>
    </dgm:pt>
    <dgm:pt modelId="{46870B07-F85D-4D12-8BAB-C6CD7D067BE9}" type="pres">
      <dgm:prSet presAssocID="{087013AB-80CE-43F2-9D38-F302F0AFD34C}" presName="arrowDiagram" presStyleCnt="0">
        <dgm:presLayoutVars>
          <dgm:chMax val="5"/>
          <dgm:dir/>
          <dgm:resizeHandles val="exact"/>
        </dgm:presLayoutVars>
      </dgm:prSet>
      <dgm:spPr/>
    </dgm:pt>
    <dgm:pt modelId="{D5760DB7-1F07-46C4-837A-F02AB02976F5}" type="pres">
      <dgm:prSet presAssocID="{087013AB-80CE-43F2-9D38-F302F0AFD34C}" presName="arrow" presStyleLbl="bgShp" presStyleIdx="0" presStyleCnt="1"/>
      <dgm:spPr/>
    </dgm:pt>
    <dgm:pt modelId="{779824D7-7652-4B89-A889-EDA351A39330}" type="pres">
      <dgm:prSet presAssocID="{087013AB-80CE-43F2-9D38-F302F0AFD34C}" presName="arrowDiagram4" presStyleCnt="0"/>
      <dgm:spPr/>
    </dgm:pt>
    <dgm:pt modelId="{81E58FA1-B470-4C50-9305-87CA5215787E}" type="pres">
      <dgm:prSet presAssocID="{FEA324F8-BBF9-4C48-A36C-115A3141AD6A}" presName="bullet4a" presStyleLbl="node1" presStyleIdx="0" presStyleCnt="4" custScaleX="458790" custScaleY="277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883E6D-3E85-41C3-944D-94F74B945C44}" type="pres">
      <dgm:prSet presAssocID="{FEA324F8-BBF9-4C48-A36C-115A3141AD6A}" presName="textBox4a" presStyleLbl="revTx" presStyleIdx="0" presStyleCnt="4" custScaleX="233508" custLinFactNeighborX="61123" custLinFactNeighborY="69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D5457D-80BD-4591-95B0-617D4750B08B}" type="pres">
      <dgm:prSet presAssocID="{8AD53A99-B2FB-492A-B5B0-4549DB529CD5}" presName="bullet4b" presStyleLbl="node1" presStyleIdx="1" presStyleCnt="4" custScaleX="342869" custScaleY="250241" custLinFactNeighborX="13199" custLinFactNeighborY="29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5A7DAF-60ED-4D4C-B562-E82268097C3C}" type="pres">
      <dgm:prSet presAssocID="{8AD53A99-B2FB-492A-B5B0-4549DB529CD5}" presName="textBox4b" presStyleLbl="revTx" presStyleIdx="1" presStyleCnt="4" custScaleX="233979" custScaleY="53717" custLinFactX="22075" custLinFactNeighborX="100000" custLinFactNeighborY="-440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5E0DF8-6237-4855-88E2-A25FD4774417}" type="pres">
      <dgm:prSet presAssocID="{967665B1-831B-4D9E-AC51-149A555D8CB7}" presName="bullet4c" presStyleLbl="node1" presStyleIdx="2" presStyleCnt="4" custScaleX="258503" custScaleY="195365" custLinFactNeighborX="-9695" custLinFactNeighborY="-119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6DBE4E-C131-45E5-8413-871E08FC225E}" type="pres">
      <dgm:prSet presAssocID="{967665B1-831B-4D9E-AC51-149A555D8CB7}" presName="textBox4c" presStyleLbl="revTx" presStyleIdx="2" presStyleCnt="4" custScaleX="123012" custScaleY="20716" custLinFactX="30638" custLinFactNeighborX="100000" custLinFactNeighborY="-546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B04D5E-A3C8-4157-90D7-372C2E71B504}" type="pres">
      <dgm:prSet presAssocID="{3DDEB6E0-2841-491F-A740-0974CCC7DB8D}" presName="bullet4d" presStyleLbl="node1" presStyleIdx="3" presStyleCnt="4" custScaleX="173929" custScaleY="134404" custLinFactNeighborX="-34632" custLinFactNeighborY="-4894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8CF768CF-4C5D-4A4F-AB00-8CB55BDDE6F5}" type="pres">
      <dgm:prSet presAssocID="{3DDEB6E0-2841-491F-A740-0974CCC7DB8D}" presName="textBox4d" presStyleLbl="revTx" presStyleIdx="3" presStyleCnt="4" custScaleX="150889" custScaleY="19407" custLinFactX="-100000" custLinFactNeighborX="-102807" custLinFactNeighborY="46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07BD64-F66C-4BC3-8669-E1FAD403A3F3}" srcId="{087013AB-80CE-43F2-9D38-F302F0AFD34C}" destId="{8AD53A99-B2FB-492A-B5B0-4549DB529CD5}" srcOrd="1" destOrd="0" parTransId="{29138FAA-3E8D-4451-98EA-1E146F5F16D0}" sibTransId="{36D36870-0357-4B7A-BAF9-F49BAAA766E8}"/>
    <dgm:cxn modelId="{7E445D0A-42CE-4FA7-B6DB-B06215918435}" srcId="{087013AB-80CE-43F2-9D38-F302F0AFD34C}" destId="{FEA324F8-BBF9-4C48-A36C-115A3141AD6A}" srcOrd="0" destOrd="0" parTransId="{3DABAD2D-3E58-4FE2-AEA4-0504E20954D0}" sibTransId="{C96A76BC-F6A9-49AC-8F9A-3610ABE99F95}"/>
    <dgm:cxn modelId="{3CB7351D-6EDD-42FB-B120-8F8EBB30E22F}" type="presOf" srcId="{8AD53A99-B2FB-492A-B5B0-4549DB529CD5}" destId="{C55A7DAF-60ED-4D4C-B562-E82268097C3C}" srcOrd="0" destOrd="0" presId="urn:microsoft.com/office/officeart/2005/8/layout/arrow2"/>
    <dgm:cxn modelId="{26F0AA0D-CF3B-41E1-8FFB-E839F8109218}" srcId="{087013AB-80CE-43F2-9D38-F302F0AFD34C}" destId="{967665B1-831B-4D9E-AC51-149A555D8CB7}" srcOrd="2" destOrd="0" parTransId="{D57FFFD5-0583-40BB-BC2B-AFCF709B0A88}" sibTransId="{A423FAB9-558C-4C19-9B3C-6926A5221E3A}"/>
    <dgm:cxn modelId="{779A5914-808C-4DE6-8C1B-B9E7EB076B98}" type="presOf" srcId="{FEA324F8-BBF9-4C48-A36C-115A3141AD6A}" destId="{9E883E6D-3E85-41C3-944D-94F74B945C44}" srcOrd="0" destOrd="0" presId="urn:microsoft.com/office/officeart/2005/8/layout/arrow2"/>
    <dgm:cxn modelId="{239C57D5-878E-4BC3-AC2B-247CF9E95AFB}" type="presOf" srcId="{3DDEB6E0-2841-491F-A740-0974CCC7DB8D}" destId="{8CF768CF-4C5D-4A4F-AB00-8CB55BDDE6F5}" srcOrd="0" destOrd="0" presId="urn:microsoft.com/office/officeart/2005/8/layout/arrow2"/>
    <dgm:cxn modelId="{7A0E1B0D-939E-429E-8B22-7F9DB0489BDC}" srcId="{087013AB-80CE-43F2-9D38-F302F0AFD34C}" destId="{3DDEB6E0-2841-491F-A740-0974CCC7DB8D}" srcOrd="3" destOrd="0" parTransId="{46CD8985-F99C-44A1-96B6-BF64A8928104}" sibTransId="{7ACB7436-0816-4C09-AED5-815B1A637528}"/>
    <dgm:cxn modelId="{9A7CE179-AA6E-432F-BE4A-2D7D95DB1147}" type="presOf" srcId="{967665B1-831B-4D9E-AC51-149A555D8CB7}" destId="{AD6DBE4E-C131-45E5-8413-871E08FC225E}" srcOrd="0" destOrd="0" presId="urn:microsoft.com/office/officeart/2005/8/layout/arrow2"/>
    <dgm:cxn modelId="{FF7008B2-DFFB-48D2-A3BA-2A9EADA17AB4}" type="presOf" srcId="{087013AB-80CE-43F2-9D38-F302F0AFD34C}" destId="{46870B07-F85D-4D12-8BAB-C6CD7D067BE9}" srcOrd="0" destOrd="0" presId="urn:microsoft.com/office/officeart/2005/8/layout/arrow2"/>
    <dgm:cxn modelId="{7182CA99-05C6-4EC2-8028-41B786FB3097}" type="presParOf" srcId="{46870B07-F85D-4D12-8BAB-C6CD7D067BE9}" destId="{D5760DB7-1F07-46C4-837A-F02AB02976F5}" srcOrd="0" destOrd="0" presId="urn:microsoft.com/office/officeart/2005/8/layout/arrow2"/>
    <dgm:cxn modelId="{6A1FDF19-5CBE-4C59-82E7-69DBA2786F9B}" type="presParOf" srcId="{46870B07-F85D-4D12-8BAB-C6CD7D067BE9}" destId="{779824D7-7652-4B89-A889-EDA351A39330}" srcOrd="1" destOrd="0" presId="urn:microsoft.com/office/officeart/2005/8/layout/arrow2"/>
    <dgm:cxn modelId="{AAAFD100-B3BC-4A53-BDB1-4DA194146BF9}" type="presParOf" srcId="{779824D7-7652-4B89-A889-EDA351A39330}" destId="{81E58FA1-B470-4C50-9305-87CA5215787E}" srcOrd="0" destOrd="0" presId="urn:microsoft.com/office/officeart/2005/8/layout/arrow2"/>
    <dgm:cxn modelId="{263382EA-2BCC-40EB-B01F-D721456763DA}" type="presParOf" srcId="{779824D7-7652-4B89-A889-EDA351A39330}" destId="{9E883E6D-3E85-41C3-944D-94F74B945C44}" srcOrd="1" destOrd="0" presId="urn:microsoft.com/office/officeart/2005/8/layout/arrow2"/>
    <dgm:cxn modelId="{F3B6F7A0-CE33-4F00-B9E6-F2CFCFF6AC1C}" type="presParOf" srcId="{779824D7-7652-4B89-A889-EDA351A39330}" destId="{BAD5457D-80BD-4591-95B0-617D4750B08B}" srcOrd="2" destOrd="0" presId="urn:microsoft.com/office/officeart/2005/8/layout/arrow2"/>
    <dgm:cxn modelId="{37D88ADE-3F00-464E-93DE-DB7785D259D6}" type="presParOf" srcId="{779824D7-7652-4B89-A889-EDA351A39330}" destId="{C55A7DAF-60ED-4D4C-B562-E82268097C3C}" srcOrd="3" destOrd="0" presId="urn:microsoft.com/office/officeart/2005/8/layout/arrow2"/>
    <dgm:cxn modelId="{365ECB9A-2AB4-4B0B-8746-7EF79D181599}" type="presParOf" srcId="{779824D7-7652-4B89-A889-EDA351A39330}" destId="{0C5E0DF8-6237-4855-88E2-A25FD4774417}" srcOrd="4" destOrd="0" presId="urn:microsoft.com/office/officeart/2005/8/layout/arrow2"/>
    <dgm:cxn modelId="{1B7D0378-C549-48B6-B5BD-FA0FB3DE7AFA}" type="presParOf" srcId="{779824D7-7652-4B89-A889-EDA351A39330}" destId="{AD6DBE4E-C131-45E5-8413-871E08FC225E}" srcOrd="5" destOrd="0" presId="urn:microsoft.com/office/officeart/2005/8/layout/arrow2"/>
    <dgm:cxn modelId="{8F810704-9A39-4175-9CCD-C4F668B22631}" type="presParOf" srcId="{779824D7-7652-4B89-A889-EDA351A39330}" destId="{52B04D5E-A3C8-4157-90D7-372C2E71B504}" srcOrd="6" destOrd="0" presId="urn:microsoft.com/office/officeart/2005/8/layout/arrow2"/>
    <dgm:cxn modelId="{21307A93-AFAD-4637-852C-AB6FCB320E3D}" type="presParOf" srcId="{779824D7-7652-4B89-A889-EDA351A39330}" destId="{8CF768CF-4C5D-4A4F-AB00-8CB55BDDE6F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050A97-8A14-4D44-A529-4F701D2B3872}" type="doc">
      <dgm:prSet loTypeId="urn:microsoft.com/office/officeart/2005/8/layout/bProcess4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AE6778EE-0EEF-4AFB-B250-94A9009DF6C9}">
      <dgm:prSet phldrT="[Tekst]"/>
      <dgm:spPr>
        <a:solidFill>
          <a:srgbClr val="FFFF00">
            <a:alpha val="20000"/>
          </a:srgbClr>
        </a:solidFill>
        <a:ln w="6350"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Automotive</a:t>
          </a:r>
          <a:endParaRPr lang="pl-PL" dirty="0">
            <a:latin typeface="Franklin Gothic Demi" pitchFamily="34" charset="0"/>
          </a:endParaRPr>
        </a:p>
      </dgm:t>
    </dgm:pt>
    <dgm:pt modelId="{5D68EDDC-07ED-4141-9E5C-50B632AB5980}" type="parTrans" cxnId="{209F87CC-380E-4D8B-9BB7-405FB4CF8325}">
      <dgm:prSet/>
      <dgm:spPr/>
      <dgm:t>
        <a:bodyPr/>
        <a:lstStyle/>
        <a:p>
          <a:endParaRPr lang="pl-PL"/>
        </a:p>
      </dgm:t>
    </dgm:pt>
    <dgm:pt modelId="{1152163B-3915-43FE-960A-E23EFA882804}" type="sibTrans" cxnId="{209F87CC-380E-4D8B-9BB7-405FB4CF8325}">
      <dgm:prSet/>
      <dgm:spPr>
        <a:noFill/>
      </dgm:spPr>
      <dgm:t>
        <a:bodyPr/>
        <a:lstStyle/>
        <a:p>
          <a:endParaRPr lang="pl-PL"/>
        </a:p>
      </dgm:t>
    </dgm:pt>
    <dgm:pt modelId="{C21A60E9-28A6-4A0C-81C5-413373E7010F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Produkcja maszyn</a:t>
          </a:r>
          <a:endParaRPr lang="pl-PL" dirty="0">
            <a:latin typeface="Franklin Gothic Demi" pitchFamily="34" charset="0"/>
          </a:endParaRPr>
        </a:p>
      </dgm:t>
    </dgm:pt>
    <dgm:pt modelId="{ABC5BE84-5A4F-4D0D-868C-8A3364C6B46B}" type="parTrans" cxnId="{F41E21FB-E60C-423C-8664-073485364911}">
      <dgm:prSet/>
      <dgm:spPr/>
      <dgm:t>
        <a:bodyPr/>
        <a:lstStyle/>
        <a:p>
          <a:endParaRPr lang="pl-PL"/>
        </a:p>
      </dgm:t>
    </dgm:pt>
    <dgm:pt modelId="{2898A134-C80F-4FB9-88C2-3168E07BE2E4}" type="sibTrans" cxnId="{F41E21FB-E60C-423C-8664-073485364911}">
      <dgm:prSet/>
      <dgm:spPr>
        <a:noFill/>
      </dgm:spPr>
      <dgm:t>
        <a:bodyPr/>
        <a:lstStyle/>
        <a:p>
          <a:endParaRPr lang="pl-PL"/>
        </a:p>
      </dgm:t>
    </dgm:pt>
    <dgm:pt modelId="{CBF36346-C7B9-40B9-8028-91BE8DB12129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Przemysł ciężki</a:t>
          </a:r>
          <a:endParaRPr lang="pl-PL" dirty="0">
            <a:latin typeface="Franklin Gothic Demi" pitchFamily="34" charset="0"/>
          </a:endParaRPr>
        </a:p>
      </dgm:t>
    </dgm:pt>
    <dgm:pt modelId="{8F520A9B-4CC0-4ABD-B0B5-29B9F8E33039}" type="parTrans" cxnId="{6295E0A5-702F-4368-8B6A-9E995AD481EB}">
      <dgm:prSet/>
      <dgm:spPr/>
      <dgm:t>
        <a:bodyPr/>
        <a:lstStyle/>
        <a:p>
          <a:endParaRPr lang="pl-PL"/>
        </a:p>
      </dgm:t>
    </dgm:pt>
    <dgm:pt modelId="{F07E6FA6-B4A5-4CB6-8555-332EB8B35D7D}" type="sibTrans" cxnId="{6295E0A5-702F-4368-8B6A-9E995AD481EB}">
      <dgm:prSet/>
      <dgm:spPr>
        <a:noFill/>
      </dgm:spPr>
      <dgm:t>
        <a:bodyPr/>
        <a:lstStyle/>
        <a:p>
          <a:endParaRPr lang="pl-PL"/>
        </a:p>
      </dgm:t>
    </dgm:pt>
    <dgm:pt modelId="{3D8B5996-8584-41D2-A685-EACB20D9FF25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Tworzywa sztuczne</a:t>
          </a:r>
          <a:endParaRPr lang="pl-PL" dirty="0">
            <a:latin typeface="Franklin Gothic Demi" pitchFamily="34" charset="0"/>
          </a:endParaRPr>
        </a:p>
      </dgm:t>
    </dgm:pt>
    <dgm:pt modelId="{5AFF9E01-EFEE-4B5B-A52B-114C77D13043}" type="parTrans" cxnId="{2B8A359B-38B3-4EF6-820B-40E0012055E4}">
      <dgm:prSet/>
      <dgm:spPr/>
      <dgm:t>
        <a:bodyPr/>
        <a:lstStyle/>
        <a:p>
          <a:endParaRPr lang="pl-PL"/>
        </a:p>
      </dgm:t>
    </dgm:pt>
    <dgm:pt modelId="{CD87B45B-BFA4-44C4-9742-214445E4443D}" type="sibTrans" cxnId="{2B8A359B-38B3-4EF6-820B-40E0012055E4}">
      <dgm:prSet/>
      <dgm:spPr>
        <a:noFill/>
      </dgm:spPr>
      <dgm:t>
        <a:bodyPr/>
        <a:lstStyle/>
        <a:p>
          <a:endParaRPr lang="pl-PL"/>
        </a:p>
      </dgm:t>
    </dgm:pt>
    <dgm:pt modelId="{F9E63C91-C816-4869-A447-FF373A58F2AB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Wyroby z drewna</a:t>
          </a:r>
          <a:endParaRPr lang="pl-PL" dirty="0">
            <a:latin typeface="Franklin Gothic Demi" pitchFamily="34" charset="0"/>
          </a:endParaRPr>
        </a:p>
      </dgm:t>
    </dgm:pt>
    <dgm:pt modelId="{363C4F7C-C972-4338-A8BE-8A5875CB8BE7}" type="parTrans" cxnId="{55931CB9-2625-41B0-AFDE-FE4B64091907}">
      <dgm:prSet/>
      <dgm:spPr/>
      <dgm:t>
        <a:bodyPr/>
        <a:lstStyle/>
        <a:p>
          <a:endParaRPr lang="pl-PL"/>
        </a:p>
      </dgm:t>
    </dgm:pt>
    <dgm:pt modelId="{1F2C2319-F6B8-4489-A23F-A71606FF0E80}" type="sibTrans" cxnId="{55931CB9-2625-41B0-AFDE-FE4B64091907}">
      <dgm:prSet/>
      <dgm:spPr>
        <a:noFill/>
      </dgm:spPr>
      <dgm:t>
        <a:bodyPr/>
        <a:lstStyle/>
        <a:p>
          <a:endParaRPr lang="pl-PL"/>
        </a:p>
      </dgm:t>
    </dgm:pt>
    <dgm:pt modelId="{FCCB28ED-4716-4856-9C66-D3024ED6242D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Wyroby ze szkła</a:t>
          </a:r>
          <a:endParaRPr lang="pl-PL" dirty="0">
            <a:latin typeface="Franklin Gothic Demi" pitchFamily="34" charset="0"/>
          </a:endParaRPr>
        </a:p>
      </dgm:t>
    </dgm:pt>
    <dgm:pt modelId="{843D2823-08B3-4794-B302-CA73DFA4B0CD}" type="parTrans" cxnId="{F273E6DF-8B28-4839-9412-6A4A2398EC1C}">
      <dgm:prSet/>
      <dgm:spPr/>
      <dgm:t>
        <a:bodyPr/>
        <a:lstStyle/>
        <a:p>
          <a:endParaRPr lang="pl-PL"/>
        </a:p>
      </dgm:t>
    </dgm:pt>
    <dgm:pt modelId="{36FA1CD2-3801-4E48-B12C-FA8A18FD9DDB}" type="sibTrans" cxnId="{F273E6DF-8B28-4839-9412-6A4A2398EC1C}">
      <dgm:prSet/>
      <dgm:spPr>
        <a:noFill/>
      </dgm:spPr>
      <dgm:t>
        <a:bodyPr/>
        <a:lstStyle/>
        <a:p>
          <a:endParaRPr lang="pl-PL"/>
        </a:p>
      </dgm:t>
    </dgm:pt>
    <dgm:pt modelId="{3CB1119D-97E4-48E9-B7FE-86E13475849D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Ceramika</a:t>
          </a:r>
          <a:endParaRPr lang="pl-PL" dirty="0">
            <a:latin typeface="Franklin Gothic Demi" pitchFamily="34" charset="0"/>
          </a:endParaRPr>
        </a:p>
      </dgm:t>
    </dgm:pt>
    <dgm:pt modelId="{41DB1447-6539-4DA9-A226-5E4480F27251}" type="parTrans" cxnId="{7D218EC5-80AA-4094-980B-7D5000DD62CA}">
      <dgm:prSet/>
      <dgm:spPr/>
      <dgm:t>
        <a:bodyPr/>
        <a:lstStyle/>
        <a:p>
          <a:endParaRPr lang="pl-PL"/>
        </a:p>
      </dgm:t>
    </dgm:pt>
    <dgm:pt modelId="{65D2432F-2837-4DC5-B48B-A59CD907A0FF}" type="sibTrans" cxnId="{7D218EC5-80AA-4094-980B-7D5000DD62CA}">
      <dgm:prSet/>
      <dgm:spPr>
        <a:noFill/>
      </dgm:spPr>
      <dgm:t>
        <a:bodyPr/>
        <a:lstStyle/>
        <a:p>
          <a:endParaRPr lang="pl-PL"/>
        </a:p>
      </dgm:t>
    </dgm:pt>
    <dgm:pt modelId="{8BDFEB85-F04A-468F-AA4A-B9B4A919D26F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Towary spożywcze</a:t>
          </a:r>
          <a:endParaRPr lang="pl-PL" dirty="0">
            <a:latin typeface="Franklin Gothic Demi" pitchFamily="34" charset="0"/>
          </a:endParaRPr>
        </a:p>
      </dgm:t>
    </dgm:pt>
    <dgm:pt modelId="{A3B43678-B697-40B3-97D8-7BD0D99B9577}" type="parTrans" cxnId="{DBAFCD2B-FAF3-42E4-8E7C-6C7DD10680FD}">
      <dgm:prSet/>
      <dgm:spPr/>
      <dgm:t>
        <a:bodyPr/>
        <a:lstStyle/>
        <a:p>
          <a:endParaRPr lang="pl-PL"/>
        </a:p>
      </dgm:t>
    </dgm:pt>
    <dgm:pt modelId="{ADA73249-3FF1-4BC2-8E92-5B3EA11B0AD7}" type="sibTrans" cxnId="{DBAFCD2B-FAF3-42E4-8E7C-6C7DD10680FD}">
      <dgm:prSet/>
      <dgm:spPr>
        <a:noFill/>
      </dgm:spPr>
      <dgm:t>
        <a:bodyPr/>
        <a:lstStyle/>
        <a:p>
          <a:endParaRPr lang="pl-PL"/>
        </a:p>
      </dgm:t>
    </dgm:pt>
    <dgm:pt modelId="{7A338A1F-5DA7-43BE-84B5-265A403E4335}">
      <dgm:prSet phldrT="[Tekst]"/>
      <dgm:spPr>
        <a:solidFill>
          <a:srgbClr val="FFFF00">
            <a:alpha val="20000"/>
          </a:srgbClr>
        </a:solidFill>
        <a:ln>
          <a:noFill/>
        </a:ln>
      </dgm:spPr>
      <dgm:t>
        <a:bodyPr/>
        <a:lstStyle/>
        <a:p>
          <a:r>
            <a:rPr lang="pl-PL" dirty="0" smtClean="0">
              <a:latin typeface="Franklin Gothic Demi" pitchFamily="34" charset="0"/>
            </a:rPr>
            <a:t>Wiele innych</a:t>
          </a:r>
          <a:endParaRPr lang="pl-PL" dirty="0">
            <a:latin typeface="Franklin Gothic Demi" pitchFamily="34" charset="0"/>
          </a:endParaRPr>
        </a:p>
      </dgm:t>
    </dgm:pt>
    <dgm:pt modelId="{A0E55F92-AD90-45C8-971A-B7429D250F63}" type="parTrans" cxnId="{5029233F-2A8B-4E54-BDE3-CF59F95B3EDE}">
      <dgm:prSet/>
      <dgm:spPr/>
      <dgm:t>
        <a:bodyPr/>
        <a:lstStyle/>
        <a:p>
          <a:endParaRPr lang="pl-PL"/>
        </a:p>
      </dgm:t>
    </dgm:pt>
    <dgm:pt modelId="{D176C1FC-9E74-4208-ACE1-985BF51A283F}" type="sibTrans" cxnId="{5029233F-2A8B-4E54-BDE3-CF59F95B3EDE}">
      <dgm:prSet/>
      <dgm:spPr/>
      <dgm:t>
        <a:bodyPr/>
        <a:lstStyle/>
        <a:p>
          <a:endParaRPr lang="pl-PL"/>
        </a:p>
      </dgm:t>
    </dgm:pt>
    <dgm:pt modelId="{F5C9C282-0826-4938-A8F6-99F8064A26B3}" type="pres">
      <dgm:prSet presAssocID="{F0050A97-8A14-4D44-A529-4F701D2B387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A4AB6878-3631-4071-9D44-0E6FB466EE5D}" type="pres">
      <dgm:prSet presAssocID="{AE6778EE-0EEF-4AFB-B250-94A9009DF6C9}" presName="compNode" presStyleCnt="0"/>
      <dgm:spPr/>
    </dgm:pt>
    <dgm:pt modelId="{9BC11DBF-156E-4532-9231-FC33B8D50ADB}" type="pres">
      <dgm:prSet presAssocID="{AE6778EE-0EEF-4AFB-B250-94A9009DF6C9}" presName="dummyConnPt" presStyleCnt="0"/>
      <dgm:spPr/>
    </dgm:pt>
    <dgm:pt modelId="{6C427190-F983-44C0-A121-7034E602061E}" type="pres">
      <dgm:prSet presAssocID="{AE6778EE-0EEF-4AFB-B250-94A9009DF6C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BD4619-E4FD-4FF7-8B94-1D8841683693}" type="pres">
      <dgm:prSet presAssocID="{1152163B-3915-43FE-960A-E23EFA882804}" presName="sibTrans" presStyleLbl="bgSibTrans2D1" presStyleIdx="0" presStyleCnt="8"/>
      <dgm:spPr/>
      <dgm:t>
        <a:bodyPr/>
        <a:lstStyle/>
        <a:p>
          <a:endParaRPr lang="pl-PL"/>
        </a:p>
      </dgm:t>
    </dgm:pt>
    <dgm:pt modelId="{E24CCFA6-A28E-4BBE-B9EE-F0AA450EC9F4}" type="pres">
      <dgm:prSet presAssocID="{C21A60E9-28A6-4A0C-81C5-413373E7010F}" presName="compNode" presStyleCnt="0"/>
      <dgm:spPr/>
    </dgm:pt>
    <dgm:pt modelId="{26CFF0FC-48E8-4A7F-AC2F-F5E63C215FAE}" type="pres">
      <dgm:prSet presAssocID="{C21A60E9-28A6-4A0C-81C5-413373E7010F}" presName="dummyConnPt" presStyleCnt="0"/>
      <dgm:spPr/>
    </dgm:pt>
    <dgm:pt modelId="{B877AE99-9B67-40AC-8FCE-1B3F0B44D8F8}" type="pres">
      <dgm:prSet presAssocID="{C21A60E9-28A6-4A0C-81C5-413373E7010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493319-3F16-437E-810C-4A1A1366690D}" type="pres">
      <dgm:prSet presAssocID="{2898A134-C80F-4FB9-88C2-3168E07BE2E4}" presName="sibTrans" presStyleLbl="bgSibTrans2D1" presStyleIdx="1" presStyleCnt="8"/>
      <dgm:spPr/>
      <dgm:t>
        <a:bodyPr/>
        <a:lstStyle/>
        <a:p>
          <a:endParaRPr lang="pl-PL"/>
        </a:p>
      </dgm:t>
    </dgm:pt>
    <dgm:pt modelId="{7546853F-32EC-4C11-8BCB-5BE8D21ED2B7}" type="pres">
      <dgm:prSet presAssocID="{CBF36346-C7B9-40B9-8028-91BE8DB12129}" presName="compNode" presStyleCnt="0"/>
      <dgm:spPr/>
    </dgm:pt>
    <dgm:pt modelId="{923BFAFF-6D02-4BEE-8E50-407910AF8609}" type="pres">
      <dgm:prSet presAssocID="{CBF36346-C7B9-40B9-8028-91BE8DB12129}" presName="dummyConnPt" presStyleCnt="0"/>
      <dgm:spPr/>
    </dgm:pt>
    <dgm:pt modelId="{2E70B7C2-44CD-4833-B9EC-FEAF2C3BBC49}" type="pres">
      <dgm:prSet presAssocID="{CBF36346-C7B9-40B9-8028-91BE8DB1212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282F05-4AB0-4CD5-9D7D-A179CEA27E71}" type="pres">
      <dgm:prSet presAssocID="{F07E6FA6-B4A5-4CB6-8555-332EB8B35D7D}" presName="sibTrans" presStyleLbl="bgSibTrans2D1" presStyleIdx="2" presStyleCnt="8"/>
      <dgm:spPr/>
      <dgm:t>
        <a:bodyPr/>
        <a:lstStyle/>
        <a:p>
          <a:endParaRPr lang="pl-PL"/>
        </a:p>
      </dgm:t>
    </dgm:pt>
    <dgm:pt modelId="{B0733037-9527-4FD3-9831-24B5A35F5CA0}" type="pres">
      <dgm:prSet presAssocID="{3D8B5996-8584-41D2-A685-EACB20D9FF25}" presName="compNode" presStyleCnt="0"/>
      <dgm:spPr/>
    </dgm:pt>
    <dgm:pt modelId="{C3EAD090-4195-4A03-B3CB-6085EA97CE73}" type="pres">
      <dgm:prSet presAssocID="{3D8B5996-8584-41D2-A685-EACB20D9FF25}" presName="dummyConnPt" presStyleCnt="0"/>
      <dgm:spPr/>
    </dgm:pt>
    <dgm:pt modelId="{E2401A11-C7BB-4943-8DAD-4CD34E9BFC89}" type="pres">
      <dgm:prSet presAssocID="{3D8B5996-8584-41D2-A685-EACB20D9FF2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AF1686-A9B7-4D4B-BA26-3D99DB63D1D7}" type="pres">
      <dgm:prSet presAssocID="{CD87B45B-BFA4-44C4-9742-214445E4443D}" presName="sibTrans" presStyleLbl="bgSibTrans2D1" presStyleIdx="3" presStyleCnt="8"/>
      <dgm:spPr/>
      <dgm:t>
        <a:bodyPr/>
        <a:lstStyle/>
        <a:p>
          <a:endParaRPr lang="pl-PL"/>
        </a:p>
      </dgm:t>
    </dgm:pt>
    <dgm:pt modelId="{A4FFC277-7ED8-40BC-BDDA-0CC569FEA416}" type="pres">
      <dgm:prSet presAssocID="{F9E63C91-C816-4869-A447-FF373A58F2AB}" presName="compNode" presStyleCnt="0"/>
      <dgm:spPr/>
    </dgm:pt>
    <dgm:pt modelId="{BC2CBB25-E8C4-4480-9515-DDF46B2DD3C9}" type="pres">
      <dgm:prSet presAssocID="{F9E63C91-C816-4869-A447-FF373A58F2AB}" presName="dummyConnPt" presStyleCnt="0"/>
      <dgm:spPr/>
    </dgm:pt>
    <dgm:pt modelId="{AAC2DDD5-E877-4204-9810-5C126A657E37}" type="pres">
      <dgm:prSet presAssocID="{F9E63C91-C816-4869-A447-FF373A58F2A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E5E7A7-632E-46C3-B0DF-339D03A189AB}" type="pres">
      <dgm:prSet presAssocID="{1F2C2319-F6B8-4489-A23F-A71606FF0E80}" presName="sibTrans" presStyleLbl="bgSibTrans2D1" presStyleIdx="4" presStyleCnt="8"/>
      <dgm:spPr/>
      <dgm:t>
        <a:bodyPr/>
        <a:lstStyle/>
        <a:p>
          <a:endParaRPr lang="pl-PL"/>
        </a:p>
      </dgm:t>
    </dgm:pt>
    <dgm:pt modelId="{9EDE6867-C710-48AC-9ABC-1516B97D096F}" type="pres">
      <dgm:prSet presAssocID="{FCCB28ED-4716-4856-9C66-D3024ED6242D}" presName="compNode" presStyleCnt="0"/>
      <dgm:spPr/>
    </dgm:pt>
    <dgm:pt modelId="{2858EC65-557C-44A6-930A-32A5FF9837F6}" type="pres">
      <dgm:prSet presAssocID="{FCCB28ED-4716-4856-9C66-D3024ED6242D}" presName="dummyConnPt" presStyleCnt="0"/>
      <dgm:spPr/>
    </dgm:pt>
    <dgm:pt modelId="{F7D5C6D0-A8DB-40EF-8704-2092E298BB4B}" type="pres">
      <dgm:prSet presAssocID="{FCCB28ED-4716-4856-9C66-D3024ED6242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018E4E-E60B-4A91-8D21-010E981F2393}" type="pres">
      <dgm:prSet presAssocID="{36FA1CD2-3801-4E48-B12C-FA8A18FD9DDB}" presName="sibTrans" presStyleLbl="bgSibTrans2D1" presStyleIdx="5" presStyleCnt="8"/>
      <dgm:spPr/>
      <dgm:t>
        <a:bodyPr/>
        <a:lstStyle/>
        <a:p>
          <a:endParaRPr lang="pl-PL"/>
        </a:p>
      </dgm:t>
    </dgm:pt>
    <dgm:pt modelId="{45E62BC1-327E-4CDE-8678-CC629B9CA3D2}" type="pres">
      <dgm:prSet presAssocID="{3CB1119D-97E4-48E9-B7FE-86E13475849D}" presName="compNode" presStyleCnt="0"/>
      <dgm:spPr/>
    </dgm:pt>
    <dgm:pt modelId="{F936F7E3-377F-41BF-B7FC-63507F5AAF6C}" type="pres">
      <dgm:prSet presAssocID="{3CB1119D-97E4-48E9-B7FE-86E13475849D}" presName="dummyConnPt" presStyleCnt="0"/>
      <dgm:spPr/>
    </dgm:pt>
    <dgm:pt modelId="{F43DC776-22B6-4C8A-BA0A-8125D71C50D0}" type="pres">
      <dgm:prSet presAssocID="{3CB1119D-97E4-48E9-B7FE-86E13475849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E23860-FED7-42C9-8883-97D20D2235A3}" type="pres">
      <dgm:prSet presAssocID="{65D2432F-2837-4DC5-B48B-A59CD907A0FF}" presName="sibTrans" presStyleLbl="bgSibTrans2D1" presStyleIdx="6" presStyleCnt="8"/>
      <dgm:spPr/>
      <dgm:t>
        <a:bodyPr/>
        <a:lstStyle/>
        <a:p>
          <a:endParaRPr lang="pl-PL"/>
        </a:p>
      </dgm:t>
    </dgm:pt>
    <dgm:pt modelId="{160FD434-9C06-41B6-907D-228E4E081CA6}" type="pres">
      <dgm:prSet presAssocID="{8BDFEB85-F04A-468F-AA4A-B9B4A919D26F}" presName="compNode" presStyleCnt="0"/>
      <dgm:spPr/>
    </dgm:pt>
    <dgm:pt modelId="{EBFFAF22-FDC4-410B-9B02-18913143D2FC}" type="pres">
      <dgm:prSet presAssocID="{8BDFEB85-F04A-468F-AA4A-B9B4A919D26F}" presName="dummyConnPt" presStyleCnt="0"/>
      <dgm:spPr/>
    </dgm:pt>
    <dgm:pt modelId="{CBADEAE7-F270-40A3-A047-0DE1E26A3CCF}" type="pres">
      <dgm:prSet presAssocID="{8BDFEB85-F04A-468F-AA4A-B9B4A919D26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65CE8D-5671-4891-B584-997B7057181B}" type="pres">
      <dgm:prSet presAssocID="{ADA73249-3FF1-4BC2-8E92-5B3EA11B0AD7}" presName="sibTrans" presStyleLbl="bgSibTrans2D1" presStyleIdx="7" presStyleCnt="8"/>
      <dgm:spPr/>
      <dgm:t>
        <a:bodyPr/>
        <a:lstStyle/>
        <a:p>
          <a:endParaRPr lang="pl-PL"/>
        </a:p>
      </dgm:t>
    </dgm:pt>
    <dgm:pt modelId="{D8B932D6-564F-43E5-A4A6-6F27D792A575}" type="pres">
      <dgm:prSet presAssocID="{7A338A1F-5DA7-43BE-84B5-265A403E4335}" presName="compNode" presStyleCnt="0"/>
      <dgm:spPr/>
    </dgm:pt>
    <dgm:pt modelId="{49FB753F-4599-4377-981A-7BD8278130D6}" type="pres">
      <dgm:prSet presAssocID="{7A338A1F-5DA7-43BE-84B5-265A403E4335}" presName="dummyConnPt" presStyleCnt="0"/>
      <dgm:spPr/>
    </dgm:pt>
    <dgm:pt modelId="{848A6123-A14B-4943-AC87-32CB53A9BB32}" type="pres">
      <dgm:prSet presAssocID="{7A338A1F-5DA7-43BE-84B5-265A403E433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41DF082-0CC0-4FA8-B36D-21B59141CEA1}" type="presOf" srcId="{F0050A97-8A14-4D44-A529-4F701D2B3872}" destId="{F5C9C282-0826-4938-A8F6-99F8064A26B3}" srcOrd="0" destOrd="0" presId="urn:microsoft.com/office/officeart/2005/8/layout/bProcess4"/>
    <dgm:cxn modelId="{6295E0A5-702F-4368-8B6A-9E995AD481EB}" srcId="{F0050A97-8A14-4D44-A529-4F701D2B3872}" destId="{CBF36346-C7B9-40B9-8028-91BE8DB12129}" srcOrd="2" destOrd="0" parTransId="{8F520A9B-4CC0-4ABD-B0B5-29B9F8E33039}" sibTransId="{F07E6FA6-B4A5-4CB6-8555-332EB8B35D7D}"/>
    <dgm:cxn modelId="{4AF7BB0D-FFA6-44A4-9EEA-02ACECB73529}" type="presOf" srcId="{FCCB28ED-4716-4856-9C66-D3024ED6242D}" destId="{F7D5C6D0-A8DB-40EF-8704-2092E298BB4B}" srcOrd="0" destOrd="0" presId="urn:microsoft.com/office/officeart/2005/8/layout/bProcess4"/>
    <dgm:cxn modelId="{CBDB9FB4-1A75-47B7-9DB0-3B88111FAA5C}" type="presOf" srcId="{1F2C2319-F6B8-4489-A23F-A71606FF0E80}" destId="{EAE5E7A7-632E-46C3-B0DF-339D03A189AB}" srcOrd="0" destOrd="0" presId="urn:microsoft.com/office/officeart/2005/8/layout/bProcess4"/>
    <dgm:cxn modelId="{99A12462-8BCC-476D-A173-76F00A4F96F9}" type="presOf" srcId="{F9E63C91-C816-4869-A447-FF373A58F2AB}" destId="{AAC2DDD5-E877-4204-9810-5C126A657E37}" srcOrd="0" destOrd="0" presId="urn:microsoft.com/office/officeart/2005/8/layout/bProcess4"/>
    <dgm:cxn modelId="{209F87CC-380E-4D8B-9BB7-405FB4CF8325}" srcId="{F0050A97-8A14-4D44-A529-4F701D2B3872}" destId="{AE6778EE-0EEF-4AFB-B250-94A9009DF6C9}" srcOrd="0" destOrd="0" parTransId="{5D68EDDC-07ED-4141-9E5C-50B632AB5980}" sibTransId="{1152163B-3915-43FE-960A-E23EFA882804}"/>
    <dgm:cxn modelId="{D15B6B3A-0316-497A-9773-E1A703E639A7}" type="presOf" srcId="{1152163B-3915-43FE-960A-E23EFA882804}" destId="{3CBD4619-E4FD-4FF7-8B94-1D8841683693}" srcOrd="0" destOrd="0" presId="urn:microsoft.com/office/officeart/2005/8/layout/bProcess4"/>
    <dgm:cxn modelId="{3AC371CC-EB4F-4E47-A4BF-04049E95425A}" type="presOf" srcId="{36FA1CD2-3801-4E48-B12C-FA8A18FD9DDB}" destId="{69018E4E-E60B-4A91-8D21-010E981F2393}" srcOrd="0" destOrd="0" presId="urn:microsoft.com/office/officeart/2005/8/layout/bProcess4"/>
    <dgm:cxn modelId="{8617E334-7B5A-4994-8E32-06275D2F2C4A}" type="presOf" srcId="{F07E6FA6-B4A5-4CB6-8555-332EB8B35D7D}" destId="{60282F05-4AB0-4CD5-9D7D-A179CEA27E71}" srcOrd="0" destOrd="0" presId="urn:microsoft.com/office/officeart/2005/8/layout/bProcess4"/>
    <dgm:cxn modelId="{1F3F6297-BCA6-4B53-9F1F-5E8228D93E2A}" type="presOf" srcId="{CD87B45B-BFA4-44C4-9742-214445E4443D}" destId="{A2AF1686-A9B7-4D4B-BA26-3D99DB63D1D7}" srcOrd="0" destOrd="0" presId="urn:microsoft.com/office/officeart/2005/8/layout/bProcess4"/>
    <dgm:cxn modelId="{52ED993E-BB2D-42F3-B4F3-B677255AC5E5}" type="presOf" srcId="{7A338A1F-5DA7-43BE-84B5-265A403E4335}" destId="{848A6123-A14B-4943-AC87-32CB53A9BB32}" srcOrd="0" destOrd="0" presId="urn:microsoft.com/office/officeart/2005/8/layout/bProcess4"/>
    <dgm:cxn modelId="{5029233F-2A8B-4E54-BDE3-CF59F95B3EDE}" srcId="{F0050A97-8A14-4D44-A529-4F701D2B3872}" destId="{7A338A1F-5DA7-43BE-84B5-265A403E4335}" srcOrd="8" destOrd="0" parTransId="{A0E55F92-AD90-45C8-971A-B7429D250F63}" sibTransId="{D176C1FC-9E74-4208-ACE1-985BF51A283F}"/>
    <dgm:cxn modelId="{7D218EC5-80AA-4094-980B-7D5000DD62CA}" srcId="{F0050A97-8A14-4D44-A529-4F701D2B3872}" destId="{3CB1119D-97E4-48E9-B7FE-86E13475849D}" srcOrd="6" destOrd="0" parTransId="{41DB1447-6539-4DA9-A226-5E4480F27251}" sibTransId="{65D2432F-2837-4DC5-B48B-A59CD907A0FF}"/>
    <dgm:cxn modelId="{102906AD-CBF0-4152-B577-AB9DAC352981}" type="presOf" srcId="{ADA73249-3FF1-4BC2-8E92-5B3EA11B0AD7}" destId="{9065CE8D-5671-4891-B584-997B7057181B}" srcOrd="0" destOrd="0" presId="urn:microsoft.com/office/officeart/2005/8/layout/bProcess4"/>
    <dgm:cxn modelId="{73B45368-98E1-4EAD-B0B5-42DD36536946}" type="presOf" srcId="{CBF36346-C7B9-40B9-8028-91BE8DB12129}" destId="{2E70B7C2-44CD-4833-B9EC-FEAF2C3BBC49}" srcOrd="0" destOrd="0" presId="urn:microsoft.com/office/officeart/2005/8/layout/bProcess4"/>
    <dgm:cxn modelId="{DCE50BDC-3EE7-4154-BC7C-908B5F411181}" type="presOf" srcId="{2898A134-C80F-4FB9-88C2-3168E07BE2E4}" destId="{55493319-3F16-437E-810C-4A1A1366690D}" srcOrd="0" destOrd="0" presId="urn:microsoft.com/office/officeart/2005/8/layout/bProcess4"/>
    <dgm:cxn modelId="{E8471F78-7C75-4743-84F3-A8B6891A9A52}" type="presOf" srcId="{AE6778EE-0EEF-4AFB-B250-94A9009DF6C9}" destId="{6C427190-F983-44C0-A121-7034E602061E}" srcOrd="0" destOrd="0" presId="urn:microsoft.com/office/officeart/2005/8/layout/bProcess4"/>
    <dgm:cxn modelId="{DBAFCD2B-FAF3-42E4-8E7C-6C7DD10680FD}" srcId="{F0050A97-8A14-4D44-A529-4F701D2B3872}" destId="{8BDFEB85-F04A-468F-AA4A-B9B4A919D26F}" srcOrd="7" destOrd="0" parTransId="{A3B43678-B697-40B3-97D8-7BD0D99B9577}" sibTransId="{ADA73249-3FF1-4BC2-8E92-5B3EA11B0AD7}"/>
    <dgm:cxn modelId="{F41E21FB-E60C-423C-8664-073485364911}" srcId="{F0050A97-8A14-4D44-A529-4F701D2B3872}" destId="{C21A60E9-28A6-4A0C-81C5-413373E7010F}" srcOrd="1" destOrd="0" parTransId="{ABC5BE84-5A4F-4D0D-868C-8A3364C6B46B}" sibTransId="{2898A134-C80F-4FB9-88C2-3168E07BE2E4}"/>
    <dgm:cxn modelId="{8FDD67D3-FFB9-40AF-9103-A5A5AC95A603}" type="presOf" srcId="{C21A60E9-28A6-4A0C-81C5-413373E7010F}" destId="{B877AE99-9B67-40AC-8FCE-1B3F0B44D8F8}" srcOrd="0" destOrd="0" presId="urn:microsoft.com/office/officeart/2005/8/layout/bProcess4"/>
    <dgm:cxn modelId="{55931CB9-2625-41B0-AFDE-FE4B64091907}" srcId="{F0050A97-8A14-4D44-A529-4F701D2B3872}" destId="{F9E63C91-C816-4869-A447-FF373A58F2AB}" srcOrd="4" destOrd="0" parTransId="{363C4F7C-C972-4338-A8BE-8A5875CB8BE7}" sibTransId="{1F2C2319-F6B8-4489-A23F-A71606FF0E80}"/>
    <dgm:cxn modelId="{2B8A359B-38B3-4EF6-820B-40E0012055E4}" srcId="{F0050A97-8A14-4D44-A529-4F701D2B3872}" destId="{3D8B5996-8584-41D2-A685-EACB20D9FF25}" srcOrd="3" destOrd="0" parTransId="{5AFF9E01-EFEE-4B5B-A52B-114C77D13043}" sibTransId="{CD87B45B-BFA4-44C4-9742-214445E4443D}"/>
    <dgm:cxn modelId="{A696E7B4-9C3B-489F-849F-262936E73F8E}" type="presOf" srcId="{3CB1119D-97E4-48E9-B7FE-86E13475849D}" destId="{F43DC776-22B6-4C8A-BA0A-8125D71C50D0}" srcOrd="0" destOrd="0" presId="urn:microsoft.com/office/officeart/2005/8/layout/bProcess4"/>
    <dgm:cxn modelId="{6461B1AB-E6D1-4DE8-AAA1-8F11807C4E7F}" type="presOf" srcId="{3D8B5996-8584-41D2-A685-EACB20D9FF25}" destId="{E2401A11-C7BB-4943-8DAD-4CD34E9BFC89}" srcOrd="0" destOrd="0" presId="urn:microsoft.com/office/officeart/2005/8/layout/bProcess4"/>
    <dgm:cxn modelId="{623FC86E-60C4-40CF-A285-97A8F3621AB6}" type="presOf" srcId="{8BDFEB85-F04A-468F-AA4A-B9B4A919D26F}" destId="{CBADEAE7-F270-40A3-A047-0DE1E26A3CCF}" srcOrd="0" destOrd="0" presId="urn:microsoft.com/office/officeart/2005/8/layout/bProcess4"/>
    <dgm:cxn modelId="{052A92A0-6B8C-4BC0-96E1-E05C346EEDCF}" type="presOf" srcId="{65D2432F-2837-4DC5-B48B-A59CD907A0FF}" destId="{D8E23860-FED7-42C9-8883-97D20D2235A3}" srcOrd="0" destOrd="0" presId="urn:microsoft.com/office/officeart/2005/8/layout/bProcess4"/>
    <dgm:cxn modelId="{F273E6DF-8B28-4839-9412-6A4A2398EC1C}" srcId="{F0050A97-8A14-4D44-A529-4F701D2B3872}" destId="{FCCB28ED-4716-4856-9C66-D3024ED6242D}" srcOrd="5" destOrd="0" parTransId="{843D2823-08B3-4794-B302-CA73DFA4B0CD}" sibTransId="{36FA1CD2-3801-4E48-B12C-FA8A18FD9DDB}"/>
    <dgm:cxn modelId="{9BAA1657-A637-4DEF-8606-CF7F77FA71D5}" type="presParOf" srcId="{F5C9C282-0826-4938-A8F6-99F8064A26B3}" destId="{A4AB6878-3631-4071-9D44-0E6FB466EE5D}" srcOrd="0" destOrd="0" presId="urn:microsoft.com/office/officeart/2005/8/layout/bProcess4"/>
    <dgm:cxn modelId="{1AF72039-9D02-4352-B5AF-76DE2B64822F}" type="presParOf" srcId="{A4AB6878-3631-4071-9D44-0E6FB466EE5D}" destId="{9BC11DBF-156E-4532-9231-FC33B8D50ADB}" srcOrd="0" destOrd="0" presId="urn:microsoft.com/office/officeart/2005/8/layout/bProcess4"/>
    <dgm:cxn modelId="{93F9DD2F-129B-42B1-BBF6-9F474F684FFD}" type="presParOf" srcId="{A4AB6878-3631-4071-9D44-0E6FB466EE5D}" destId="{6C427190-F983-44C0-A121-7034E602061E}" srcOrd="1" destOrd="0" presId="urn:microsoft.com/office/officeart/2005/8/layout/bProcess4"/>
    <dgm:cxn modelId="{D4310B2A-0581-41B6-BDF0-67B722DDAEBE}" type="presParOf" srcId="{F5C9C282-0826-4938-A8F6-99F8064A26B3}" destId="{3CBD4619-E4FD-4FF7-8B94-1D8841683693}" srcOrd="1" destOrd="0" presId="urn:microsoft.com/office/officeart/2005/8/layout/bProcess4"/>
    <dgm:cxn modelId="{D0659413-CE5F-4E10-B30D-17718F858069}" type="presParOf" srcId="{F5C9C282-0826-4938-A8F6-99F8064A26B3}" destId="{E24CCFA6-A28E-4BBE-B9EE-F0AA450EC9F4}" srcOrd="2" destOrd="0" presId="urn:microsoft.com/office/officeart/2005/8/layout/bProcess4"/>
    <dgm:cxn modelId="{D5B8C1A8-96D6-4C32-A6CC-025369B1FDFC}" type="presParOf" srcId="{E24CCFA6-A28E-4BBE-B9EE-F0AA450EC9F4}" destId="{26CFF0FC-48E8-4A7F-AC2F-F5E63C215FAE}" srcOrd="0" destOrd="0" presId="urn:microsoft.com/office/officeart/2005/8/layout/bProcess4"/>
    <dgm:cxn modelId="{B3AB1747-089B-40FD-8EC5-C8A04750C42E}" type="presParOf" srcId="{E24CCFA6-A28E-4BBE-B9EE-F0AA450EC9F4}" destId="{B877AE99-9B67-40AC-8FCE-1B3F0B44D8F8}" srcOrd="1" destOrd="0" presId="urn:microsoft.com/office/officeart/2005/8/layout/bProcess4"/>
    <dgm:cxn modelId="{115D6C3C-A0FD-4301-8BED-B5E5B0A2885D}" type="presParOf" srcId="{F5C9C282-0826-4938-A8F6-99F8064A26B3}" destId="{55493319-3F16-437E-810C-4A1A1366690D}" srcOrd="3" destOrd="0" presId="urn:microsoft.com/office/officeart/2005/8/layout/bProcess4"/>
    <dgm:cxn modelId="{22E7A19A-1E86-463F-862C-D582AA29C766}" type="presParOf" srcId="{F5C9C282-0826-4938-A8F6-99F8064A26B3}" destId="{7546853F-32EC-4C11-8BCB-5BE8D21ED2B7}" srcOrd="4" destOrd="0" presId="urn:microsoft.com/office/officeart/2005/8/layout/bProcess4"/>
    <dgm:cxn modelId="{67DCA729-1DFE-4EEE-B511-57CFEB68501A}" type="presParOf" srcId="{7546853F-32EC-4C11-8BCB-5BE8D21ED2B7}" destId="{923BFAFF-6D02-4BEE-8E50-407910AF8609}" srcOrd="0" destOrd="0" presId="urn:microsoft.com/office/officeart/2005/8/layout/bProcess4"/>
    <dgm:cxn modelId="{AA78D7B7-0DA4-4EA5-8FA5-DC87639BF832}" type="presParOf" srcId="{7546853F-32EC-4C11-8BCB-5BE8D21ED2B7}" destId="{2E70B7C2-44CD-4833-B9EC-FEAF2C3BBC49}" srcOrd="1" destOrd="0" presId="urn:microsoft.com/office/officeart/2005/8/layout/bProcess4"/>
    <dgm:cxn modelId="{45A9B9FD-5DAD-4A16-A5B4-DE0CFE6A0E03}" type="presParOf" srcId="{F5C9C282-0826-4938-A8F6-99F8064A26B3}" destId="{60282F05-4AB0-4CD5-9D7D-A179CEA27E71}" srcOrd="5" destOrd="0" presId="urn:microsoft.com/office/officeart/2005/8/layout/bProcess4"/>
    <dgm:cxn modelId="{CF5BF656-F511-41DE-892D-0AFE08242D1D}" type="presParOf" srcId="{F5C9C282-0826-4938-A8F6-99F8064A26B3}" destId="{B0733037-9527-4FD3-9831-24B5A35F5CA0}" srcOrd="6" destOrd="0" presId="urn:microsoft.com/office/officeart/2005/8/layout/bProcess4"/>
    <dgm:cxn modelId="{DBEB431E-131E-40D7-9B70-7DC3C592F958}" type="presParOf" srcId="{B0733037-9527-4FD3-9831-24B5A35F5CA0}" destId="{C3EAD090-4195-4A03-B3CB-6085EA97CE73}" srcOrd="0" destOrd="0" presId="urn:microsoft.com/office/officeart/2005/8/layout/bProcess4"/>
    <dgm:cxn modelId="{A0959A98-D888-480F-A460-860A8018E0C2}" type="presParOf" srcId="{B0733037-9527-4FD3-9831-24B5A35F5CA0}" destId="{E2401A11-C7BB-4943-8DAD-4CD34E9BFC89}" srcOrd="1" destOrd="0" presId="urn:microsoft.com/office/officeart/2005/8/layout/bProcess4"/>
    <dgm:cxn modelId="{369AA700-B846-4B57-B62A-EB06BE9E93D2}" type="presParOf" srcId="{F5C9C282-0826-4938-A8F6-99F8064A26B3}" destId="{A2AF1686-A9B7-4D4B-BA26-3D99DB63D1D7}" srcOrd="7" destOrd="0" presId="urn:microsoft.com/office/officeart/2005/8/layout/bProcess4"/>
    <dgm:cxn modelId="{ECD657D1-CBCF-4228-942B-BFABF7CAD4EF}" type="presParOf" srcId="{F5C9C282-0826-4938-A8F6-99F8064A26B3}" destId="{A4FFC277-7ED8-40BC-BDDA-0CC569FEA416}" srcOrd="8" destOrd="0" presId="urn:microsoft.com/office/officeart/2005/8/layout/bProcess4"/>
    <dgm:cxn modelId="{D57D2605-1F54-4CA7-B3EF-1090AEAF47B8}" type="presParOf" srcId="{A4FFC277-7ED8-40BC-BDDA-0CC569FEA416}" destId="{BC2CBB25-E8C4-4480-9515-DDF46B2DD3C9}" srcOrd="0" destOrd="0" presId="urn:microsoft.com/office/officeart/2005/8/layout/bProcess4"/>
    <dgm:cxn modelId="{B3E05872-A087-4A32-AA04-D8C61A529171}" type="presParOf" srcId="{A4FFC277-7ED8-40BC-BDDA-0CC569FEA416}" destId="{AAC2DDD5-E877-4204-9810-5C126A657E37}" srcOrd="1" destOrd="0" presId="urn:microsoft.com/office/officeart/2005/8/layout/bProcess4"/>
    <dgm:cxn modelId="{36504FC6-F6F0-4DDE-84AD-EE47350C9183}" type="presParOf" srcId="{F5C9C282-0826-4938-A8F6-99F8064A26B3}" destId="{EAE5E7A7-632E-46C3-B0DF-339D03A189AB}" srcOrd="9" destOrd="0" presId="urn:microsoft.com/office/officeart/2005/8/layout/bProcess4"/>
    <dgm:cxn modelId="{2890D8CD-7D92-435F-9889-31B0898F1ADB}" type="presParOf" srcId="{F5C9C282-0826-4938-A8F6-99F8064A26B3}" destId="{9EDE6867-C710-48AC-9ABC-1516B97D096F}" srcOrd="10" destOrd="0" presId="urn:microsoft.com/office/officeart/2005/8/layout/bProcess4"/>
    <dgm:cxn modelId="{3A9D7BCF-D451-4494-A27D-9696AC9BF565}" type="presParOf" srcId="{9EDE6867-C710-48AC-9ABC-1516B97D096F}" destId="{2858EC65-557C-44A6-930A-32A5FF9837F6}" srcOrd="0" destOrd="0" presId="urn:microsoft.com/office/officeart/2005/8/layout/bProcess4"/>
    <dgm:cxn modelId="{DFF72732-58A8-4C08-9764-B0960449C11A}" type="presParOf" srcId="{9EDE6867-C710-48AC-9ABC-1516B97D096F}" destId="{F7D5C6D0-A8DB-40EF-8704-2092E298BB4B}" srcOrd="1" destOrd="0" presId="urn:microsoft.com/office/officeart/2005/8/layout/bProcess4"/>
    <dgm:cxn modelId="{506D3C37-AF2B-4C64-BC58-58722F39F947}" type="presParOf" srcId="{F5C9C282-0826-4938-A8F6-99F8064A26B3}" destId="{69018E4E-E60B-4A91-8D21-010E981F2393}" srcOrd="11" destOrd="0" presId="urn:microsoft.com/office/officeart/2005/8/layout/bProcess4"/>
    <dgm:cxn modelId="{F7F38411-EEEB-4590-B1D5-5B5EB9472B5A}" type="presParOf" srcId="{F5C9C282-0826-4938-A8F6-99F8064A26B3}" destId="{45E62BC1-327E-4CDE-8678-CC629B9CA3D2}" srcOrd="12" destOrd="0" presId="urn:microsoft.com/office/officeart/2005/8/layout/bProcess4"/>
    <dgm:cxn modelId="{69C0F071-CDF3-40C2-BAA9-BF80A12ACF65}" type="presParOf" srcId="{45E62BC1-327E-4CDE-8678-CC629B9CA3D2}" destId="{F936F7E3-377F-41BF-B7FC-63507F5AAF6C}" srcOrd="0" destOrd="0" presId="urn:microsoft.com/office/officeart/2005/8/layout/bProcess4"/>
    <dgm:cxn modelId="{D8523133-E40A-4EFC-B55C-8F9A619C50E2}" type="presParOf" srcId="{45E62BC1-327E-4CDE-8678-CC629B9CA3D2}" destId="{F43DC776-22B6-4C8A-BA0A-8125D71C50D0}" srcOrd="1" destOrd="0" presId="urn:microsoft.com/office/officeart/2005/8/layout/bProcess4"/>
    <dgm:cxn modelId="{8B9DD25B-06BB-44BA-8B4B-FCBF85D151DD}" type="presParOf" srcId="{F5C9C282-0826-4938-A8F6-99F8064A26B3}" destId="{D8E23860-FED7-42C9-8883-97D20D2235A3}" srcOrd="13" destOrd="0" presId="urn:microsoft.com/office/officeart/2005/8/layout/bProcess4"/>
    <dgm:cxn modelId="{1D558A42-5534-4CF3-A87F-D72C09684E48}" type="presParOf" srcId="{F5C9C282-0826-4938-A8F6-99F8064A26B3}" destId="{160FD434-9C06-41B6-907D-228E4E081CA6}" srcOrd="14" destOrd="0" presId="urn:microsoft.com/office/officeart/2005/8/layout/bProcess4"/>
    <dgm:cxn modelId="{D2EB8718-F1A5-4152-A375-4C55301DF994}" type="presParOf" srcId="{160FD434-9C06-41B6-907D-228E4E081CA6}" destId="{EBFFAF22-FDC4-410B-9B02-18913143D2FC}" srcOrd="0" destOrd="0" presId="urn:microsoft.com/office/officeart/2005/8/layout/bProcess4"/>
    <dgm:cxn modelId="{814765D1-4F1B-4816-80D3-C4B0F0CA13C2}" type="presParOf" srcId="{160FD434-9C06-41B6-907D-228E4E081CA6}" destId="{CBADEAE7-F270-40A3-A047-0DE1E26A3CCF}" srcOrd="1" destOrd="0" presId="urn:microsoft.com/office/officeart/2005/8/layout/bProcess4"/>
    <dgm:cxn modelId="{1DF4C2AF-0340-4A29-AF5F-301D081858E5}" type="presParOf" srcId="{F5C9C282-0826-4938-A8F6-99F8064A26B3}" destId="{9065CE8D-5671-4891-B584-997B7057181B}" srcOrd="15" destOrd="0" presId="urn:microsoft.com/office/officeart/2005/8/layout/bProcess4"/>
    <dgm:cxn modelId="{C1075A61-56F3-4ED1-8501-EE610FD93D85}" type="presParOf" srcId="{F5C9C282-0826-4938-A8F6-99F8064A26B3}" destId="{D8B932D6-564F-43E5-A4A6-6F27D792A575}" srcOrd="16" destOrd="0" presId="urn:microsoft.com/office/officeart/2005/8/layout/bProcess4"/>
    <dgm:cxn modelId="{6A4539A5-FDB2-4EDA-9A07-A6D782D4A7B9}" type="presParOf" srcId="{D8B932D6-564F-43E5-A4A6-6F27D792A575}" destId="{49FB753F-4599-4377-981A-7BD8278130D6}" srcOrd="0" destOrd="0" presId="urn:microsoft.com/office/officeart/2005/8/layout/bProcess4"/>
    <dgm:cxn modelId="{694A5B98-AB93-4658-A058-D8EA35ACEDA7}" type="presParOf" srcId="{D8B932D6-564F-43E5-A4A6-6F27D792A575}" destId="{848A6123-A14B-4943-AC87-32CB53A9BB3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CC0DFF-0989-4467-B32D-608760BFDD0F}">
      <dsp:nvSpPr>
        <dsp:cNvPr id="0" name=""/>
        <dsp:cNvSpPr/>
      </dsp:nvSpPr>
      <dsp:spPr>
        <a:xfrm>
          <a:off x="360032" y="0"/>
          <a:ext cx="3781114" cy="446920"/>
        </a:xfrm>
        <a:prstGeom prst="roundRect">
          <a:avLst/>
        </a:prstGeom>
        <a:solidFill>
          <a:srgbClr val="FFFF66">
            <a:alpha val="50000"/>
          </a:srgbClr>
        </a:solidFill>
        <a:ln w="9525" cap="flat" cmpd="sng" algn="ctr">
          <a:solidFill>
            <a:srgbClr val="FFC000">
              <a:alpha val="5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międzynarodowy i krajowy (</a:t>
          </a:r>
          <a:r>
            <a:rPr lang="pl-PL" sz="1200" b="0" kern="1200" dirty="0" err="1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całopojazdowy</a:t>
          </a:r>
          <a:r>
            <a:rPr lang="pl-PL" sz="1200" b="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)</a:t>
          </a:r>
          <a:endParaRPr lang="pl-PL" sz="1200" b="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360032" y="0"/>
        <a:ext cx="3781114" cy="446920"/>
      </dsp:txXfrm>
    </dsp:sp>
    <dsp:sp modelId="{9C0AD840-84F7-4A62-9934-B4792E981F05}">
      <dsp:nvSpPr>
        <dsp:cNvPr id="0" name=""/>
        <dsp:cNvSpPr/>
      </dsp:nvSpPr>
      <dsp:spPr>
        <a:xfrm>
          <a:off x="321212" y="438020"/>
          <a:ext cx="3839597" cy="446920"/>
        </a:xfrm>
        <a:prstGeom prst="roundRect">
          <a:avLst/>
        </a:prstGeom>
        <a:solidFill>
          <a:srgbClr val="FFFF66">
            <a:alpha val="50000"/>
          </a:srgbClr>
        </a:solidFill>
        <a:ln w="9525" cap="flat" cmpd="sng" algn="ctr">
          <a:solidFill>
            <a:srgbClr val="FFC000">
              <a:alpha val="5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międzynarodowy i krajowy (doładunek)</a:t>
          </a:r>
          <a:endParaRPr lang="pl-PL" sz="1200" b="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321212" y="438020"/>
        <a:ext cx="3839597" cy="446920"/>
      </dsp:txXfrm>
    </dsp:sp>
    <dsp:sp modelId="{90E3261E-AADE-4866-BFD3-F6788706D840}">
      <dsp:nvSpPr>
        <dsp:cNvPr id="0" name=""/>
        <dsp:cNvSpPr/>
      </dsp:nvSpPr>
      <dsp:spPr>
        <a:xfrm>
          <a:off x="321212" y="891600"/>
          <a:ext cx="3839597" cy="446920"/>
        </a:xfrm>
        <a:prstGeom prst="roundRect">
          <a:avLst/>
        </a:prstGeom>
        <a:solidFill>
          <a:srgbClr val="FFFF66">
            <a:alpha val="50000"/>
          </a:srgbClr>
        </a:solidFill>
        <a:ln w="9525" cap="flat" cmpd="sng" algn="ctr">
          <a:solidFill>
            <a:srgbClr val="FFC000">
              <a:alpha val="5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ADR</a:t>
          </a:r>
          <a:endParaRPr lang="pl-PL" sz="1200" b="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321212" y="891600"/>
        <a:ext cx="3839597" cy="446920"/>
      </dsp:txXfrm>
    </dsp:sp>
    <dsp:sp modelId="{15A4D570-6D8C-4BAE-B616-1C79C2E04DD2}">
      <dsp:nvSpPr>
        <dsp:cNvPr id="0" name=""/>
        <dsp:cNvSpPr/>
      </dsp:nvSpPr>
      <dsp:spPr>
        <a:xfrm>
          <a:off x="321212" y="1336219"/>
          <a:ext cx="3839597" cy="409777"/>
        </a:xfrm>
        <a:prstGeom prst="roundRect">
          <a:avLst/>
        </a:prstGeom>
        <a:solidFill>
          <a:srgbClr val="FFFF66">
            <a:alpha val="50000"/>
          </a:srgbClr>
        </a:solidFill>
        <a:ln w="9525" cap="flat" cmpd="sng" algn="ctr">
          <a:solidFill>
            <a:srgbClr val="FFC000">
              <a:alpha val="5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elektroniki</a:t>
          </a:r>
          <a:endParaRPr lang="pl-PL" sz="1200" b="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321212" y="1336219"/>
        <a:ext cx="3839597" cy="409777"/>
      </dsp:txXfrm>
    </dsp:sp>
    <dsp:sp modelId="{6EF406D3-2338-4EF2-9C9C-46ED345A55AE}">
      <dsp:nvSpPr>
        <dsp:cNvPr id="0" name=""/>
        <dsp:cNvSpPr/>
      </dsp:nvSpPr>
      <dsp:spPr>
        <a:xfrm>
          <a:off x="321216" y="1751837"/>
          <a:ext cx="3847986" cy="463581"/>
        </a:xfrm>
        <a:prstGeom prst="roundRect">
          <a:avLst/>
        </a:prstGeom>
        <a:solidFill>
          <a:srgbClr val="FFFF66">
            <a:alpha val="50000"/>
          </a:srgbClr>
        </a:solidFill>
        <a:ln w="9525" cap="flat" cmpd="sng" algn="ctr">
          <a:solidFill>
            <a:srgbClr val="FFC000">
              <a:alpha val="5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</a:t>
          </a:r>
          <a:r>
            <a:rPr lang="pl-PL" sz="1200" b="0" kern="1200" dirty="0" err="1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express</a:t>
          </a:r>
          <a:endParaRPr lang="pl-PL" sz="1200" b="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321216" y="1751837"/>
        <a:ext cx="3847986" cy="463581"/>
      </dsp:txXfrm>
    </dsp:sp>
    <dsp:sp modelId="{82B239C1-14FA-427A-A8E7-F5FFD291DD47}">
      <dsp:nvSpPr>
        <dsp:cNvPr id="0" name=""/>
        <dsp:cNvSpPr/>
      </dsp:nvSpPr>
      <dsp:spPr>
        <a:xfrm>
          <a:off x="321212" y="2232246"/>
          <a:ext cx="3851747" cy="409446"/>
        </a:xfrm>
        <a:prstGeom prst="roundRect">
          <a:avLst/>
        </a:prstGeom>
        <a:solidFill>
          <a:srgbClr val="FFFF66">
            <a:alpha val="50000"/>
          </a:srgbClr>
        </a:solidFill>
        <a:ln w="9525" cap="flat" cmpd="sng" algn="ctr">
          <a:solidFill>
            <a:srgbClr val="FFC000">
              <a:alpha val="5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Transport ponadgabarytowy</a:t>
          </a:r>
          <a:endParaRPr lang="pl-PL" sz="1200" b="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321212" y="2232246"/>
        <a:ext cx="3851747" cy="4094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E2918-66C9-4493-B9D8-8723FBBC3523}">
      <dsp:nvSpPr>
        <dsp:cNvPr id="0" name=""/>
        <dsp:cNvSpPr/>
      </dsp:nvSpPr>
      <dsp:spPr>
        <a:xfrm>
          <a:off x="0" y="265159"/>
          <a:ext cx="4932039" cy="4032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67210-5F75-4E87-902C-4B18BC41DE5A}">
      <dsp:nvSpPr>
        <dsp:cNvPr id="0" name=""/>
        <dsp:cNvSpPr/>
      </dsp:nvSpPr>
      <dsp:spPr>
        <a:xfrm>
          <a:off x="252180" y="33808"/>
          <a:ext cx="3452428" cy="472320"/>
        </a:xfrm>
        <a:prstGeom prst="roundRect">
          <a:avLst/>
        </a:prstGeom>
        <a:solidFill>
          <a:srgbClr val="FFFF00">
            <a:alpha val="4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494" tIns="0" rIns="13049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Całego łańcucha dostaw lub jego składowej</a:t>
          </a:r>
          <a:endParaRPr lang="pl-PL" sz="1200" kern="1200" dirty="0">
            <a:latin typeface="Franklin Gothic Demi" pitchFamily="34" charset="0"/>
          </a:endParaRPr>
        </a:p>
      </dsp:txBody>
      <dsp:txXfrm>
        <a:off x="252180" y="33808"/>
        <a:ext cx="3452428" cy="472320"/>
      </dsp:txXfrm>
    </dsp:sp>
    <dsp:sp modelId="{ADED2B6E-4693-4D44-A98A-BD8396C09B61}">
      <dsp:nvSpPr>
        <dsp:cNvPr id="0" name=""/>
        <dsp:cNvSpPr/>
      </dsp:nvSpPr>
      <dsp:spPr>
        <a:xfrm>
          <a:off x="0" y="990919"/>
          <a:ext cx="4932039" cy="4032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542E9-3C55-4D71-882E-928A4C740083}">
      <dsp:nvSpPr>
        <dsp:cNvPr id="0" name=""/>
        <dsp:cNvSpPr/>
      </dsp:nvSpPr>
      <dsp:spPr>
        <a:xfrm>
          <a:off x="246602" y="754759"/>
          <a:ext cx="3452428" cy="472320"/>
        </a:xfrm>
        <a:prstGeom prst="roundRect">
          <a:avLst/>
        </a:prstGeom>
        <a:solidFill>
          <a:srgbClr val="FFFF00">
            <a:alpha val="4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494" tIns="0" rIns="13049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Stałych linii lub różnorodnych kierunków</a:t>
          </a:r>
          <a:endParaRPr lang="pl-PL" sz="1200" kern="1200" dirty="0">
            <a:latin typeface="Franklin Gothic Demi" pitchFamily="34" charset="0"/>
          </a:endParaRPr>
        </a:p>
      </dsp:txBody>
      <dsp:txXfrm>
        <a:off x="246602" y="754759"/>
        <a:ext cx="3452428" cy="472320"/>
      </dsp:txXfrm>
    </dsp:sp>
    <dsp:sp modelId="{9BFAAEB5-FB1C-4C0A-A993-A028FBFC1677}">
      <dsp:nvSpPr>
        <dsp:cNvPr id="0" name=""/>
        <dsp:cNvSpPr/>
      </dsp:nvSpPr>
      <dsp:spPr>
        <a:xfrm>
          <a:off x="0" y="1716679"/>
          <a:ext cx="4932039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A1521-384C-4B66-ADCA-9E23CC52F835}">
      <dsp:nvSpPr>
        <dsp:cNvPr id="0" name=""/>
        <dsp:cNvSpPr/>
      </dsp:nvSpPr>
      <dsp:spPr>
        <a:xfrm>
          <a:off x="246602" y="1480519"/>
          <a:ext cx="3452428" cy="472320"/>
        </a:xfrm>
        <a:prstGeom prst="roundRect">
          <a:avLst/>
        </a:prstGeom>
        <a:solidFill>
          <a:srgbClr val="FFFF00">
            <a:alpha val="4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494" tIns="0" rIns="13049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Stałych </a:t>
          </a:r>
          <a:r>
            <a:rPr lang="pl-PL" sz="1200" kern="1200" dirty="0" smtClean="0">
              <a:latin typeface="Franklin Gothic Demi" pitchFamily="34" charset="0"/>
            </a:rPr>
            <a:t>kontraktów</a:t>
          </a:r>
          <a:endParaRPr lang="pl-PL" sz="1200" kern="1200" dirty="0" smtClean="0">
            <a:latin typeface="Franklin Gothic Demi" pitchFamily="34" charset="0"/>
          </a:endParaRPr>
        </a:p>
      </dsp:txBody>
      <dsp:txXfrm>
        <a:off x="246602" y="1480519"/>
        <a:ext cx="3452428" cy="472320"/>
      </dsp:txXfrm>
    </dsp:sp>
    <dsp:sp modelId="{87959B16-F095-4412-AAFC-73922557AD0B}">
      <dsp:nvSpPr>
        <dsp:cNvPr id="0" name=""/>
        <dsp:cNvSpPr/>
      </dsp:nvSpPr>
      <dsp:spPr>
        <a:xfrm>
          <a:off x="0" y="2442439"/>
          <a:ext cx="4932039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01C41-5A8D-418F-A623-DCB9ED388EFB}">
      <dsp:nvSpPr>
        <dsp:cNvPr id="0" name=""/>
        <dsp:cNvSpPr/>
      </dsp:nvSpPr>
      <dsp:spPr>
        <a:xfrm>
          <a:off x="246602" y="2206279"/>
          <a:ext cx="3452428" cy="472320"/>
        </a:xfrm>
        <a:prstGeom prst="roundRect">
          <a:avLst/>
        </a:prstGeom>
        <a:solidFill>
          <a:srgbClr val="FFFF00">
            <a:alpha val="47000"/>
          </a:srgbClr>
        </a:solidFill>
        <a:ln w="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494" tIns="0" rIns="13049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Franklin Gothic Demi" pitchFamily="34" charset="0"/>
            </a:rPr>
            <a:t>Jednorazowych zleceń</a:t>
          </a:r>
          <a:endParaRPr lang="pl-PL" sz="12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46602" y="2206279"/>
        <a:ext cx="3452428" cy="472320"/>
      </dsp:txXfrm>
    </dsp:sp>
    <dsp:sp modelId="{4BEE0238-B4EC-4B5E-B2AB-51FC4C74E15C}">
      <dsp:nvSpPr>
        <dsp:cNvPr id="0" name=""/>
        <dsp:cNvSpPr/>
      </dsp:nvSpPr>
      <dsp:spPr>
        <a:xfrm>
          <a:off x="0" y="3168200"/>
          <a:ext cx="4932039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3450B-C096-4DC1-A751-122BF8556AE3}">
      <dsp:nvSpPr>
        <dsp:cNvPr id="0" name=""/>
        <dsp:cNvSpPr/>
      </dsp:nvSpPr>
      <dsp:spPr>
        <a:xfrm>
          <a:off x="246602" y="2932040"/>
          <a:ext cx="3452428" cy="472320"/>
        </a:xfrm>
        <a:prstGeom prst="roundRect">
          <a:avLst/>
        </a:prstGeom>
        <a:solidFill>
          <a:srgbClr val="FFFF00">
            <a:alpha val="47000"/>
          </a:srgbClr>
        </a:solidFill>
        <a:ln w="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494" tIns="0" rIns="13049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Franklin Gothic Demi" pitchFamily="34" charset="0"/>
            </a:rPr>
            <a:t>Jesteśmy otwarci na nowe formy współpracy</a:t>
          </a:r>
          <a:endParaRPr lang="pl-PL" sz="1200" kern="1200" dirty="0">
            <a:solidFill>
              <a:schemeClr val="tx1"/>
            </a:solidFill>
            <a:latin typeface="Franklin Gothic Demi" pitchFamily="34" charset="0"/>
          </a:endParaRPr>
        </a:p>
      </dsp:txBody>
      <dsp:txXfrm>
        <a:off x="246602" y="2932040"/>
        <a:ext cx="3452428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8A1BD-75E7-414C-8F75-488E80F7EC2F}">
      <dsp:nvSpPr>
        <dsp:cNvPr id="0" name=""/>
        <dsp:cNvSpPr/>
      </dsp:nvSpPr>
      <dsp:spPr>
        <a:xfrm>
          <a:off x="2046" y="2490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Franklin Gothic Demi" pitchFamily="34" charset="0"/>
            </a:rPr>
            <a:t>Naczepy</a:t>
          </a:r>
          <a:r>
            <a:rPr lang="pl-PL" sz="2000" kern="1200" dirty="0" smtClean="0"/>
            <a:t> </a:t>
          </a:r>
          <a:r>
            <a:rPr lang="pl-PL" sz="2000" kern="1200" dirty="0" smtClean="0">
              <a:latin typeface="Franklin Gothic Demi" pitchFamily="34" charset="0"/>
            </a:rPr>
            <a:t>STANDARD</a:t>
          </a:r>
          <a:endParaRPr lang="pl-PL" sz="2000" kern="1200" dirty="0">
            <a:latin typeface="Franklin Gothic Demi" pitchFamily="34" charset="0"/>
          </a:endParaRPr>
        </a:p>
      </dsp:txBody>
      <dsp:txXfrm>
        <a:off x="2046" y="24900"/>
        <a:ext cx="1623414" cy="974048"/>
      </dsp:txXfrm>
    </dsp:sp>
    <dsp:sp modelId="{D5A9C9EA-6DF6-4257-A507-6F616F71A816}">
      <dsp:nvSpPr>
        <dsp:cNvPr id="0" name=""/>
        <dsp:cNvSpPr/>
      </dsp:nvSpPr>
      <dsp:spPr>
        <a:xfrm>
          <a:off x="1787802" y="2490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Franklin Gothic Demi" pitchFamily="34" charset="0"/>
            </a:rPr>
            <a:t>Naczepy</a:t>
          </a:r>
          <a:r>
            <a:rPr lang="pl-PL" sz="2000" kern="1200" dirty="0" smtClean="0"/>
            <a:t> </a:t>
          </a:r>
          <a:r>
            <a:rPr lang="pl-PL" sz="2000" kern="1200" dirty="0" smtClean="0">
              <a:latin typeface="Franklin Gothic Demi" pitchFamily="34" charset="0"/>
            </a:rPr>
            <a:t>MEGA</a:t>
          </a:r>
          <a:endParaRPr lang="pl-PL" sz="2000" kern="1200" dirty="0">
            <a:latin typeface="Franklin Gothic Demi" pitchFamily="34" charset="0"/>
          </a:endParaRPr>
        </a:p>
      </dsp:txBody>
      <dsp:txXfrm>
        <a:off x="1787802" y="24900"/>
        <a:ext cx="1623414" cy="974048"/>
      </dsp:txXfrm>
    </dsp:sp>
    <dsp:sp modelId="{89F40B02-1F79-46D6-A5C6-FDE1F2A82029}">
      <dsp:nvSpPr>
        <dsp:cNvPr id="0" name=""/>
        <dsp:cNvSpPr/>
      </dsp:nvSpPr>
      <dsp:spPr>
        <a:xfrm>
          <a:off x="3573558" y="2490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Franklin Gothic Demi" pitchFamily="34" charset="0"/>
            </a:rPr>
            <a:t>Pojazdy dostawcze typu BUS</a:t>
          </a:r>
          <a:endParaRPr lang="pl-PL" sz="2000" kern="1200" dirty="0">
            <a:latin typeface="Franklin Gothic Demi" pitchFamily="34" charset="0"/>
          </a:endParaRPr>
        </a:p>
      </dsp:txBody>
      <dsp:txXfrm>
        <a:off x="3573558" y="24900"/>
        <a:ext cx="1623414" cy="974048"/>
      </dsp:txXfrm>
    </dsp:sp>
    <dsp:sp modelId="{12DCBAE6-2CC0-420C-AA07-E73BE3D0B3CF}">
      <dsp:nvSpPr>
        <dsp:cNvPr id="0" name=""/>
        <dsp:cNvSpPr/>
      </dsp:nvSpPr>
      <dsp:spPr>
        <a:xfrm>
          <a:off x="5359314" y="2490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Franklin Gothic Demi" pitchFamily="34" charset="0"/>
            </a:rPr>
            <a:t>Auta z windą</a:t>
          </a:r>
        </a:p>
      </dsp:txBody>
      <dsp:txXfrm>
        <a:off x="5359314" y="24900"/>
        <a:ext cx="1623414" cy="974048"/>
      </dsp:txXfrm>
    </dsp:sp>
    <dsp:sp modelId="{333C7697-4F13-491F-BD3E-C36FB93558E3}">
      <dsp:nvSpPr>
        <dsp:cNvPr id="0" name=""/>
        <dsp:cNvSpPr/>
      </dsp:nvSpPr>
      <dsp:spPr>
        <a:xfrm>
          <a:off x="2046" y="116129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Franklin Gothic Demi" pitchFamily="34" charset="0"/>
            </a:rPr>
            <a:t>Solówki oraz tandemy</a:t>
          </a:r>
        </a:p>
      </dsp:txBody>
      <dsp:txXfrm>
        <a:off x="2046" y="1161290"/>
        <a:ext cx="1623414" cy="974048"/>
      </dsp:txXfrm>
    </dsp:sp>
    <dsp:sp modelId="{FE89C2EF-1DAB-4749-A2E6-004E8F581D18}">
      <dsp:nvSpPr>
        <dsp:cNvPr id="0" name=""/>
        <dsp:cNvSpPr/>
      </dsp:nvSpPr>
      <dsp:spPr>
        <a:xfrm>
          <a:off x="1787802" y="116129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Franklin Gothic Demi" pitchFamily="34" charset="0"/>
            </a:rPr>
            <a:t>Wywrotki, platformy, </a:t>
          </a:r>
          <a:r>
            <a:rPr lang="pl-PL" sz="2000" kern="1200" dirty="0" err="1" smtClean="0">
              <a:latin typeface="Franklin Gothic Demi" pitchFamily="34" charset="0"/>
            </a:rPr>
            <a:t>burtofirany</a:t>
          </a:r>
          <a:endParaRPr lang="pl-PL" sz="2000" kern="1200" dirty="0" smtClean="0">
            <a:latin typeface="Franklin Gothic Demi" pitchFamily="34" charset="0"/>
          </a:endParaRPr>
        </a:p>
      </dsp:txBody>
      <dsp:txXfrm>
        <a:off x="1787802" y="1161290"/>
        <a:ext cx="1623414" cy="974048"/>
      </dsp:txXfrm>
    </dsp:sp>
    <dsp:sp modelId="{231EB431-672D-41A5-9C29-6B15599D5A13}">
      <dsp:nvSpPr>
        <dsp:cNvPr id="0" name=""/>
        <dsp:cNvSpPr/>
      </dsp:nvSpPr>
      <dsp:spPr>
        <a:xfrm>
          <a:off x="3573558" y="116129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Franklin Gothic Demi" pitchFamily="34" charset="0"/>
            </a:rPr>
            <a:t>Plandeki, izotermy, chłodnie</a:t>
          </a:r>
          <a:endParaRPr lang="pl-PL" sz="2000" kern="1200" dirty="0"/>
        </a:p>
      </dsp:txBody>
      <dsp:txXfrm>
        <a:off x="3573558" y="1161290"/>
        <a:ext cx="1623414" cy="974048"/>
      </dsp:txXfrm>
    </dsp:sp>
    <dsp:sp modelId="{4F516B22-8596-424B-B7F0-AC8362B2ECE0}">
      <dsp:nvSpPr>
        <dsp:cNvPr id="0" name=""/>
        <dsp:cNvSpPr/>
      </dsp:nvSpPr>
      <dsp:spPr>
        <a:xfrm>
          <a:off x="5359314" y="1161290"/>
          <a:ext cx="1623414" cy="974048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 </a:t>
          </a:r>
          <a:r>
            <a:rPr lang="pl-PL" sz="2000" kern="1200" dirty="0" smtClean="0">
              <a:latin typeface="Franklin Gothic Demi" pitchFamily="34" charset="0"/>
            </a:rPr>
            <a:t>Kontenery i naczepy pod kontenery </a:t>
          </a:r>
          <a:endParaRPr lang="pl-PL" sz="2000" kern="1200" dirty="0">
            <a:latin typeface="Franklin Gothic Demi" pitchFamily="34" charset="0"/>
          </a:endParaRPr>
        </a:p>
      </dsp:txBody>
      <dsp:txXfrm>
        <a:off x="5359314" y="1161290"/>
        <a:ext cx="1623414" cy="9740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19576-DEEC-4F9A-874B-8964088583A0}">
      <dsp:nvSpPr>
        <dsp:cNvPr id="0" name=""/>
        <dsp:cNvSpPr/>
      </dsp:nvSpPr>
      <dsp:spPr>
        <a:xfrm>
          <a:off x="153563" y="144017"/>
          <a:ext cx="1343520" cy="1296141"/>
        </a:xfrm>
        <a:prstGeom prst="ellipse">
          <a:avLst/>
        </a:prstGeom>
        <a:solidFill>
          <a:srgbClr val="FFFF00">
            <a:alpha val="62000"/>
          </a:srgb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Inwestycje</a:t>
          </a:r>
          <a:endParaRPr lang="pl-PL" sz="140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153563" y="144017"/>
        <a:ext cx="1343520" cy="1296141"/>
      </dsp:txXfrm>
    </dsp:sp>
    <dsp:sp modelId="{2C5FFC02-8002-4B69-85ED-3E20519B26AB}">
      <dsp:nvSpPr>
        <dsp:cNvPr id="0" name=""/>
        <dsp:cNvSpPr/>
      </dsp:nvSpPr>
      <dsp:spPr>
        <a:xfrm>
          <a:off x="1593697" y="447040"/>
          <a:ext cx="690095" cy="690095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1593697" y="447040"/>
        <a:ext cx="690095" cy="690095"/>
      </dsp:txXfrm>
    </dsp:sp>
    <dsp:sp modelId="{0CD06CB7-4406-4F0E-8D36-BB603FB35D02}">
      <dsp:nvSpPr>
        <dsp:cNvPr id="0" name=""/>
        <dsp:cNvSpPr/>
      </dsp:nvSpPr>
      <dsp:spPr>
        <a:xfrm>
          <a:off x="2380405" y="144017"/>
          <a:ext cx="1364009" cy="1296141"/>
        </a:xfrm>
        <a:prstGeom prst="ellipse">
          <a:avLst/>
        </a:prstGeom>
        <a:solidFill>
          <a:srgbClr val="FFC000">
            <a:alpha val="62000"/>
          </a:srgb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Szkolenia</a:t>
          </a:r>
          <a:endParaRPr lang="pl-PL" sz="140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2380405" y="144017"/>
        <a:ext cx="1364009" cy="1296141"/>
      </dsp:txXfrm>
    </dsp:sp>
    <dsp:sp modelId="{CEEDEE90-8F8C-4A4B-8302-DC00B614CB72}">
      <dsp:nvSpPr>
        <dsp:cNvPr id="0" name=""/>
        <dsp:cNvSpPr/>
      </dsp:nvSpPr>
      <dsp:spPr>
        <a:xfrm>
          <a:off x="3841028" y="447040"/>
          <a:ext cx="690095" cy="690095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/>
        </a:p>
      </dsp:txBody>
      <dsp:txXfrm>
        <a:off x="3841028" y="447040"/>
        <a:ext cx="690095" cy="690095"/>
      </dsp:txXfrm>
    </dsp:sp>
    <dsp:sp modelId="{AB40D324-E9A0-425A-A4CF-58B7D64C3F9A}">
      <dsp:nvSpPr>
        <dsp:cNvPr id="0" name=""/>
        <dsp:cNvSpPr/>
      </dsp:nvSpPr>
      <dsp:spPr>
        <a:xfrm>
          <a:off x="4627737" y="780"/>
          <a:ext cx="1699419" cy="1582614"/>
        </a:xfrm>
        <a:prstGeom prst="ellipse">
          <a:avLst/>
        </a:prstGeom>
        <a:solidFill>
          <a:srgbClr val="92D050">
            <a:alpha val="77000"/>
          </a:srgb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rPr>
            <a:t>Profesjonalizm</a:t>
          </a:r>
          <a:endParaRPr lang="pl-PL" sz="1400" kern="1200" dirty="0">
            <a:solidFill>
              <a:schemeClr val="tx2">
                <a:lumMod val="50000"/>
              </a:schemeClr>
            </a:solidFill>
            <a:latin typeface="Franklin Gothic Demi" pitchFamily="34" charset="0"/>
          </a:endParaRPr>
        </a:p>
      </dsp:txBody>
      <dsp:txXfrm>
        <a:off x="4627737" y="780"/>
        <a:ext cx="1699419" cy="15826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EDF9E8-74C9-46E1-B48F-5814A855C333}">
      <dsp:nvSpPr>
        <dsp:cNvPr id="0" name=""/>
        <dsp:cNvSpPr/>
      </dsp:nvSpPr>
      <dsp:spPr>
        <a:xfrm>
          <a:off x="1352485" y="2285"/>
          <a:ext cx="2407596" cy="678420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24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Stały kontakt mailowy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oraz telefoniczny</a:t>
          </a:r>
          <a:endParaRPr lang="pl-PL" sz="1200" b="1" kern="1200" dirty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</dsp:txBody>
      <dsp:txXfrm>
        <a:off x="1352485" y="2285"/>
        <a:ext cx="2407596" cy="678420"/>
      </dsp:txXfrm>
    </dsp:sp>
    <dsp:sp modelId="{783DEA4B-B9BC-4DD3-ACD8-CF5B36713F78}">
      <dsp:nvSpPr>
        <dsp:cNvPr id="0" name=""/>
        <dsp:cNvSpPr/>
      </dsp:nvSpPr>
      <dsp:spPr>
        <a:xfrm rot="5400000">
          <a:off x="2429080" y="697665"/>
          <a:ext cx="254407" cy="30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5400000">
        <a:off x="2429080" y="697665"/>
        <a:ext cx="254407" cy="305289"/>
      </dsp:txXfrm>
    </dsp:sp>
    <dsp:sp modelId="{8D0F0B1A-596A-4CE5-8822-F637A3264BA4}">
      <dsp:nvSpPr>
        <dsp:cNvPr id="0" name=""/>
        <dsp:cNvSpPr/>
      </dsp:nvSpPr>
      <dsp:spPr>
        <a:xfrm>
          <a:off x="1352485" y="1019915"/>
          <a:ext cx="2407596" cy="678420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24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Możliwość dokładnego zlokalizowania naszych pojazdów</a:t>
          </a:r>
          <a:endParaRPr lang="pl-PL" sz="1200" b="1" kern="1200" dirty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</dsp:txBody>
      <dsp:txXfrm>
        <a:off x="1352485" y="1019915"/>
        <a:ext cx="2407596" cy="678420"/>
      </dsp:txXfrm>
    </dsp:sp>
    <dsp:sp modelId="{9E9F3612-1C2C-422E-8F59-D49D201DB375}">
      <dsp:nvSpPr>
        <dsp:cNvPr id="0" name=""/>
        <dsp:cNvSpPr/>
      </dsp:nvSpPr>
      <dsp:spPr>
        <a:xfrm rot="5400000">
          <a:off x="2429080" y="1715295"/>
          <a:ext cx="254407" cy="30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5400000">
        <a:off x="2429080" y="1715295"/>
        <a:ext cx="254407" cy="305289"/>
      </dsp:txXfrm>
    </dsp:sp>
    <dsp:sp modelId="{88126018-E90D-40EB-BE35-B380F9671AF8}">
      <dsp:nvSpPr>
        <dsp:cNvPr id="0" name=""/>
        <dsp:cNvSpPr/>
      </dsp:nvSpPr>
      <dsp:spPr>
        <a:xfrm>
          <a:off x="1374394" y="2037545"/>
          <a:ext cx="2363778" cy="624465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24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</a:rPr>
            <a:t>Dostępność w siedmiu językach: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 smtClean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solidFill>
              <a:schemeClr val="tx2">
                <a:lumMod val="50000"/>
              </a:schemeClr>
            </a:solidFill>
            <a:latin typeface="Franklin Gothic Book" pitchFamily="34" charset="0"/>
          </a:endParaRPr>
        </a:p>
      </dsp:txBody>
      <dsp:txXfrm>
        <a:off x="1374394" y="2037545"/>
        <a:ext cx="2363778" cy="6244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760DB7-1F07-46C4-837A-F02AB02976F5}">
      <dsp:nvSpPr>
        <dsp:cNvPr id="0" name=""/>
        <dsp:cNvSpPr/>
      </dsp:nvSpPr>
      <dsp:spPr>
        <a:xfrm>
          <a:off x="13594" y="184520"/>
          <a:ext cx="6552728" cy="40954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E58FA1-B470-4C50-9305-87CA5215787E}">
      <dsp:nvSpPr>
        <dsp:cNvPr id="0" name=""/>
        <dsp:cNvSpPr/>
      </dsp:nvSpPr>
      <dsp:spPr>
        <a:xfrm>
          <a:off x="388667" y="3096344"/>
          <a:ext cx="691454" cy="4178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83E6D-3E85-41C3-944D-94F74B945C44}">
      <dsp:nvSpPr>
        <dsp:cNvPr id="0" name=""/>
        <dsp:cNvSpPr/>
      </dsp:nvSpPr>
      <dsp:spPr>
        <a:xfrm>
          <a:off x="671298" y="3372542"/>
          <a:ext cx="2616495" cy="97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6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>
              <a:latin typeface="Franklin Gothic Demi" pitchFamily="34" charset="0"/>
            </a:rPr>
            <a:t>Nasze środowisko nie jest nam obojętne – mamy tylko jedną planetę</a:t>
          </a:r>
          <a:endParaRPr lang="pl-PL" sz="1400" kern="1200" dirty="0">
            <a:latin typeface="Franklin Gothic Demi" pitchFamily="34" charset="0"/>
          </a:endParaRPr>
        </a:p>
      </dsp:txBody>
      <dsp:txXfrm>
        <a:off x="671298" y="3372542"/>
        <a:ext cx="2616495" cy="974718"/>
      </dsp:txXfrm>
    </dsp:sp>
    <dsp:sp modelId="{BAD5457D-80BD-4591-95B0-617D4750B08B}">
      <dsp:nvSpPr>
        <dsp:cNvPr id="0" name=""/>
        <dsp:cNvSpPr/>
      </dsp:nvSpPr>
      <dsp:spPr>
        <a:xfrm>
          <a:off x="1440161" y="2088232"/>
          <a:ext cx="898690" cy="6559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A7DAF-60ED-4D4C-B562-E82268097C3C}">
      <dsp:nvSpPr>
        <dsp:cNvPr id="0" name=""/>
        <dsp:cNvSpPr/>
      </dsp:nvSpPr>
      <dsp:spPr>
        <a:xfrm>
          <a:off x="2612927" y="2016219"/>
          <a:ext cx="3219721" cy="100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8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>
              <a:latin typeface="Franklin Gothic Demi" pitchFamily="34" charset="0"/>
            </a:rPr>
            <a:t>Dbamy o rozwój pracowników, którzy stanowią filar naszej firmy</a:t>
          </a:r>
          <a:endParaRPr lang="pl-PL" sz="1400" kern="1200" dirty="0">
            <a:latin typeface="Franklin Gothic Demi" pitchFamily="34" charset="0"/>
          </a:endParaRPr>
        </a:p>
      </dsp:txBody>
      <dsp:txXfrm>
        <a:off x="2612927" y="2016219"/>
        <a:ext cx="3219721" cy="1005379"/>
      </dsp:txXfrm>
    </dsp:sp>
    <dsp:sp modelId="{0C5E0DF8-6237-4855-88E2-A25FD4774417}">
      <dsp:nvSpPr>
        <dsp:cNvPr id="0" name=""/>
        <dsp:cNvSpPr/>
      </dsp:nvSpPr>
      <dsp:spPr>
        <a:xfrm>
          <a:off x="2774641" y="1368153"/>
          <a:ext cx="897766" cy="6784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DBE4E-C131-45E5-8413-871E08FC225E}">
      <dsp:nvSpPr>
        <dsp:cNvPr id="0" name=""/>
        <dsp:cNvSpPr/>
      </dsp:nvSpPr>
      <dsp:spPr>
        <a:xfrm>
          <a:off x="4859993" y="1368146"/>
          <a:ext cx="1692734" cy="52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2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>
              <a:latin typeface="Franklin Gothic Demi" pitchFamily="34" charset="0"/>
            </a:rPr>
            <a:t>Zorientowanie na potrzeby </a:t>
          </a:r>
          <a:r>
            <a:rPr lang="pl-PL" sz="1400" b="0" kern="1200" smtClean="0">
              <a:latin typeface="Franklin Gothic Demi" pitchFamily="34" charset="0"/>
            </a:rPr>
            <a:t>klienta</a:t>
          </a:r>
          <a:endParaRPr lang="pl-PL" sz="1400" b="0" kern="1200" dirty="0">
            <a:latin typeface="Franklin Gothic Demi" pitchFamily="34" charset="0"/>
          </a:endParaRPr>
        </a:p>
      </dsp:txBody>
      <dsp:txXfrm>
        <a:off x="4859993" y="1368146"/>
        <a:ext cx="1692734" cy="524320"/>
      </dsp:txXfrm>
    </dsp:sp>
    <dsp:sp modelId="{52B04D5E-A3C8-4157-90D7-372C2E71B504}">
      <dsp:nvSpPr>
        <dsp:cNvPr id="0" name=""/>
        <dsp:cNvSpPr/>
      </dsp:nvSpPr>
      <dsp:spPr>
        <a:xfrm>
          <a:off x="4231366" y="1008112"/>
          <a:ext cx="809193" cy="625306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F768CF-4C5D-4A4F-AB00-8CB55BDDE6F5}">
      <dsp:nvSpPr>
        <dsp:cNvPr id="0" name=""/>
        <dsp:cNvSpPr/>
      </dsp:nvSpPr>
      <dsp:spPr>
        <a:xfrm>
          <a:off x="1656179" y="2664301"/>
          <a:ext cx="2076342" cy="56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2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>
              <a:latin typeface="Franklin Gothic Demi" pitchFamily="34" charset="0"/>
            </a:rPr>
            <a:t>Wspieramy lokalne projekty oraz inicjatywy</a:t>
          </a:r>
          <a:endParaRPr lang="pl-PL" sz="1400" i="0" kern="1200" dirty="0">
            <a:latin typeface="Franklin Gothic Demi" pitchFamily="34" charset="0"/>
          </a:endParaRPr>
        </a:p>
      </dsp:txBody>
      <dsp:txXfrm>
        <a:off x="1656179" y="2664301"/>
        <a:ext cx="2076342" cy="5698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BD4619-E4FD-4FF7-8B94-1D8841683693}">
      <dsp:nvSpPr>
        <dsp:cNvPr id="0" name=""/>
        <dsp:cNvSpPr/>
      </dsp:nvSpPr>
      <dsp:spPr>
        <a:xfrm rot="5400000">
          <a:off x="2789580" y="425684"/>
          <a:ext cx="664545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427190-F983-44C0-A121-7034E602061E}">
      <dsp:nvSpPr>
        <dsp:cNvPr id="0" name=""/>
        <dsp:cNvSpPr/>
      </dsp:nvSpPr>
      <dsp:spPr>
        <a:xfrm>
          <a:off x="2941952" y="830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63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Automotive</a:t>
          </a:r>
          <a:endParaRPr lang="pl-PL" sz="1200" kern="1200" dirty="0">
            <a:latin typeface="Franklin Gothic Demi" pitchFamily="34" charset="0"/>
          </a:endParaRPr>
        </a:p>
      </dsp:txBody>
      <dsp:txXfrm>
        <a:off x="2941952" y="830"/>
        <a:ext cx="890736" cy="534441"/>
      </dsp:txXfrm>
    </dsp:sp>
    <dsp:sp modelId="{55493319-3F16-437E-810C-4A1A1366690D}">
      <dsp:nvSpPr>
        <dsp:cNvPr id="0" name=""/>
        <dsp:cNvSpPr/>
      </dsp:nvSpPr>
      <dsp:spPr>
        <a:xfrm rot="5400000">
          <a:off x="2789580" y="1093736"/>
          <a:ext cx="664545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77AE99-9B67-40AC-8FCE-1B3F0B44D8F8}">
      <dsp:nvSpPr>
        <dsp:cNvPr id="0" name=""/>
        <dsp:cNvSpPr/>
      </dsp:nvSpPr>
      <dsp:spPr>
        <a:xfrm>
          <a:off x="2941952" y="668883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Produkcja maszyn</a:t>
          </a:r>
          <a:endParaRPr lang="pl-PL" sz="1200" kern="1200" dirty="0">
            <a:latin typeface="Franklin Gothic Demi" pitchFamily="34" charset="0"/>
          </a:endParaRPr>
        </a:p>
      </dsp:txBody>
      <dsp:txXfrm>
        <a:off x="2941952" y="668883"/>
        <a:ext cx="890736" cy="534441"/>
      </dsp:txXfrm>
    </dsp:sp>
    <dsp:sp modelId="{60282F05-4AB0-4CD5-9D7D-A179CEA27E71}">
      <dsp:nvSpPr>
        <dsp:cNvPr id="0" name=""/>
        <dsp:cNvSpPr/>
      </dsp:nvSpPr>
      <dsp:spPr>
        <a:xfrm>
          <a:off x="3123606" y="1427762"/>
          <a:ext cx="1181172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70B7C2-44CD-4833-B9EC-FEAF2C3BBC49}">
      <dsp:nvSpPr>
        <dsp:cNvPr id="0" name=""/>
        <dsp:cNvSpPr/>
      </dsp:nvSpPr>
      <dsp:spPr>
        <a:xfrm>
          <a:off x="2941952" y="1336935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Przemysł ciężki</a:t>
          </a:r>
          <a:endParaRPr lang="pl-PL" sz="1200" kern="1200" dirty="0">
            <a:latin typeface="Franklin Gothic Demi" pitchFamily="34" charset="0"/>
          </a:endParaRPr>
        </a:p>
      </dsp:txBody>
      <dsp:txXfrm>
        <a:off x="2941952" y="1336935"/>
        <a:ext cx="890736" cy="534441"/>
      </dsp:txXfrm>
    </dsp:sp>
    <dsp:sp modelId="{A2AF1686-A9B7-4D4B-BA26-3D99DB63D1D7}">
      <dsp:nvSpPr>
        <dsp:cNvPr id="0" name=""/>
        <dsp:cNvSpPr/>
      </dsp:nvSpPr>
      <dsp:spPr>
        <a:xfrm rot="16200000">
          <a:off x="3974259" y="1093736"/>
          <a:ext cx="664545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401A11-C7BB-4943-8DAD-4CD34E9BFC89}">
      <dsp:nvSpPr>
        <dsp:cNvPr id="0" name=""/>
        <dsp:cNvSpPr/>
      </dsp:nvSpPr>
      <dsp:spPr>
        <a:xfrm>
          <a:off x="4126631" y="1336935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Tworzywa sztuczne</a:t>
          </a:r>
          <a:endParaRPr lang="pl-PL" sz="1200" kern="1200" dirty="0">
            <a:latin typeface="Franklin Gothic Demi" pitchFamily="34" charset="0"/>
          </a:endParaRPr>
        </a:p>
      </dsp:txBody>
      <dsp:txXfrm>
        <a:off x="4126631" y="1336935"/>
        <a:ext cx="890736" cy="534441"/>
      </dsp:txXfrm>
    </dsp:sp>
    <dsp:sp modelId="{EAE5E7A7-632E-46C3-B0DF-339D03A189AB}">
      <dsp:nvSpPr>
        <dsp:cNvPr id="0" name=""/>
        <dsp:cNvSpPr/>
      </dsp:nvSpPr>
      <dsp:spPr>
        <a:xfrm rot="16200000">
          <a:off x="3974259" y="425684"/>
          <a:ext cx="664545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2DDD5-E877-4204-9810-5C126A657E37}">
      <dsp:nvSpPr>
        <dsp:cNvPr id="0" name=""/>
        <dsp:cNvSpPr/>
      </dsp:nvSpPr>
      <dsp:spPr>
        <a:xfrm>
          <a:off x="4126631" y="668883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Wyroby z drewna</a:t>
          </a:r>
          <a:endParaRPr lang="pl-PL" sz="1200" kern="1200" dirty="0">
            <a:latin typeface="Franklin Gothic Demi" pitchFamily="34" charset="0"/>
          </a:endParaRPr>
        </a:p>
      </dsp:txBody>
      <dsp:txXfrm>
        <a:off x="4126631" y="668883"/>
        <a:ext cx="890736" cy="534441"/>
      </dsp:txXfrm>
    </dsp:sp>
    <dsp:sp modelId="{69018E4E-E60B-4A91-8D21-010E981F2393}">
      <dsp:nvSpPr>
        <dsp:cNvPr id="0" name=""/>
        <dsp:cNvSpPr/>
      </dsp:nvSpPr>
      <dsp:spPr>
        <a:xfrm>
          <a:off x="4308285" y="91657"/>
          <a:ext cx="1181172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D5C6D0-A8DB-40EF-8704-2092E298BB4B}">
      <dsp:nvSpPr>
        <dsp:cNvPr id="0" name=""/>
        <dsp:cNvSpPr/>
      </dsp:nvSpPr>
      <dsp:spPr>
        <a:xfrm>
          <a:off x="4126631" y="830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Wyroby ze szkła</a:t>
          </a:r>
          <a:endParaRPr lang="pl-PL" sz="1200" kern="1200" dirty="0">
            <a:latin typeface="Franklin Gothic Demi" pitchFamily="34" charset="0"/>
          </a:endParaRPr>
        </a:p>
      </dsp:txBody>
      <dsp:txXfrm>
        <a:off x="4126631" y="830"/>
        <a:ext cx="890736" cy="534441"/>
      </dsp:txXfrm>
    </dsp:sp>
    <dsp:sp modelId="{D8E23860-FED7-42C9-8883-97D20D2235A3}">
      <dsp:nvSpPr>
        <dsp:cNvPr id="0" name=""/>
        <dsp:cNvSpPr/>
      </dsp:nvSpPr>
      <dsp:spPr>
        <a:xfrm rot="5400000">
          <a:off x="5158939" y="425684"/>
          <a:ext cx="664545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3DC776-22B6-4C8A-BA0A-8125D71C50D0}">
      <dsp:nvSpPr>
        <dsp:cNvPr id="0" name=""/>
        <dsp:cNvSpPr/>
      </dsp:nvSpPr>
      <dsp:spPr>
        <a:xfrm>
          <a:off x="5311311" y="830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Ceramika</a:t>
          </a:r>
          <a:endParaRPr lang="pl-PL" sz="1200" kern="1200" dirty="0">
            <a:latin typeface="Franklin Gothic Demi" pitchFamily="34" charset="0"/>
          </a:endParaRPr>
        </a:p>
      </dsp:txBody>
      <dsp:txXfrm>
        <a:off x="5311311" y="830"/>
        <a:ext cx="890736" cy="534441"/>
      </dsp:txXfrm>
    </dsp:sp>
    <dsp:sp modelId="{9065CE8D-5671-4891-B584-997B7057181B}">
      <dsp:nvSpPr>
        <dsp:cNvPr id="0" name=""/>
        <dsp:cNvSpPr/>
      </dsp:nvSpPr>
      <dsp:spPr>
        <a:xfrm rot="5400000">
          <a:off x="5158939" y="1093736"/>
          <a:ext cx="664545" cy="8016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ADEAE7-F270-40A3-A047-0DE1E26A3CCF}">
      <dsp:nvSpPr>
        <dsp:cNvPr id="0" name=""/>
        <dsp:cNvSpPr/>
      </dsp:nvSpPr>
      <dsp:spPr>
        <a:xfrm>
          <a:off x="5311311" y="668883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Towary spożywcze</a:t>
          </a:r>
          <a:endParaRPr lang="pl-PL" sz="1200" kern="1200" dirty="0">
            <a:latin typeface="Franklin Gothic Demi" pitchFamily="34" charset="0"/>
          </a:endParaRPr>
        </a:p>
      </dsp:txBody>
      <dsp:txXfrm>
        <a:off x="5311311" y="668883"/>
        <a:ext cx="890736" cy="534441"/>
      </dsp:txXfrm>
    </dsp:sp>
    <dsp:sp modelId="{848A6123-A14B-4943-AC87-32CB53A9BB32}">
      <dsp:nvSpPr>
        <dsp:cNvPr id="0" name=""/>
        <dsp:cNvSpPr/>
      </dsp:nvSpPr>
      <dsp:spPr>
        <a:xfrm>
          <a:off x="5311311" y="1336935"/>
          <a:ext cx="890736" cy="534441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Franklin Gothic Demi" pitchFamily="34" charset="0"/>
            </a:rPr>
            <a:t>Wiele innych</a:t>
          </a:r>
          <a:endParaRPr lang="pl-PL" sz="1200" kern="1200" dirty="0">
            <a:latin typeface="Franklin Gothic Demi" pitchFamily="34" charset="0"/>
          </a:endParaRPr>
        </a:p>
      </dsp:txBody>
      <dsp:txXfrm>
        <a:off x="5311311" y="1336935"/>
        <a:ext cx="890736" cy="53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A36B-786B-4E8C-8F4A-7DECBAB0D8B6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25B7-EE75-4982-BEFF-98D42401D53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zternastka pierwszy grafi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zternastka ostatni gra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12687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572264" y="121442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Dawid Mięta</a:t>
            </a:r>
            <a:endParaRPr lang="pl-PL" sz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Specjalista ds. obsługi klienta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Tel.: +48 </a:t>
            </a:r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666 354 071</a:t>
            </a:r>
            <a:endParaRPr lang="pl-PL" sz="10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E-mail: </a:t>
            </a:r>
            <a:r>
              <a:rPr lang="pl-PL" sz="10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dawid.czternastka@interia.eu</a:t>
            </a:r>
            <a:endParaRPr lang="pl-PL" sz="1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16216" y="4653136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PPHU Czternastka</a:t>
            </a:r>
          </a:p>
          <a:p>
            <a:pPr algn="just"/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Ul. Główna 1A 51-180 Psary</a:t>
            </a:r>
          </a:p>
          <a:p>
            <a:pPr algn="just"/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E-mail: czternastka@interia.eu</a:t>
            </a:r>
          </a:p>
          <a:p>
            <a:pPr algn="just"/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Tel.: +48 71 394 55 09</a:t>
            </a:r>
          </a:p>
          <a:p>
            <a:pPr algn="just"/>
            <a:r>
              <a:rPr lang="pl-PL" sz="14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www.czternastka.eu</a:t>
            </a:r>
            <a:endParaRPr lang="pl-PL" sz="14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9" name="Obraz 8" descr="i-flaga-polska-90-x-150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3571876"/>
            <a:ext cx="162407" cy="108000"/>
          </a:xfrm>
          <a:prstGeom prst="rect">
            <a:avLst/>
          </a:prstGeom>
        </p:spPr>
      </p:pic>
      <p:pic>
        <p:nvPicPr>
          <p:cNvPr id="10" name="Obraz 9" descr="union-jack-1027898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3571876"/>
            <a:ext cx="185144" cy="10800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0" y="2204864"/>
            <a:ext cx="241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Norbert Białecki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Kierownik ds. transportu i spedycji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Tel.:  +48 600 954 634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Email: </a:t>
            </a:r>
            <a:r>
              <a:rPr lang="pl-PL" sz="10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norbert.czternastka@interia.eu</a:t>
            </a:r>
            <a:endParaRPr lang="pl-PL" sz="1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1142984"/>
            <a:ext cx="2483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Kamila </a:t>
            </a:r>
            <a:r>
              <a:rPr lang="pl-PL" sz="15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Baryś</a:t>
            </a:r>
            <a:endParaRPr lang="pl-PL" sz="15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Specjalista ds. obsługi klienta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Tel.: +48 666 902 672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Email: </a:t>
            </a:r>
            <a:r>
              <a:rPr lang="pl-PL" sz="10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kamila.barys@czternastka.com</a:t>
            </a:r>
            <a:endParaRPr lang="pl-PL" sz="1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0" y="3356992"/>
            <a:ext cx="2339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Maciej Straszak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Specjalista ds. obsługi klienta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Tel.: +48 784 561 624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Email: czternastka2@interia.eu</a:t>
            </a:r>
            <a:endParaRPr lang="pl-PL" sz="1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643702" y="3500438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Anna Szymańska-Biel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Dział księgowości</a:t>
            </a:r>
            <a:endParaRPr lang="pl-PL" sz="10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Tel.: +48 666 354 410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Email: </a:t>
            </a:r>
            <a:r>
              <a:rPr lang="pl-PL" sz="10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anna.szymanska@czternastka.com</a:t>
            </a:r>
            <a:endParaRPr lang="pl-PL" sz="1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572264" y="2214554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Natalia </a:t>
            </a:r>
            <a:r>
              <a:rPr lang="pl-PL" sz="12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Mastyła</a:t>
            </a:r>
            <a:endParaRPr lang="pl-PL" sz="12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Specjalista ds. obsługi klienta</a:t>
            </a: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Tel.: +48 666 354 </a:t>
            </a:r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262</a:t>
            </a:r>
            <a:endParaRPr lang="pl-PL" sz="1000" dirty="0" smtClean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Email: </a:t>
            </a:r>
            <a:r>
              <a:rPr lang="pl-PL" sz="10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natalia.mastyla@czternastka.com</a:t>
            </a:r>
            <a:r>
              <a:rPr lang="pl-PL" sz="1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</a:t>
            </a:r>
            <a:endParaRPr lang="pl-PL" sz="1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22" name="Obraz 21" descr="union-jack-1027898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3966" y="2214554"/>
            <a:ext cx="185143" cy="108000"/>
          </a:xfrm>
          <a:prstGeom prst="rect">
            <a:avLst/>
          </a:prstGeom>
        </p:spPr>
      </p:pic>
      <p:pic>
        <p:nvPicPr>
          <p:cNvPr id="23" name="Obraz 22" descr="i-flaga-polska-90-x-150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52" y="2214554"/>
            <a:ext cx="162406" cy="108000"/>
          </a:xfrm>
          <a:prstGeom prst="rect">
            <a:avLst/>
          </a:prstGeom>
        </p:spPr>
      </p:pic>
      <p:pic>
        <p:nvPicPr>
          <p:cNvPr id="24" name="Obraz 23" descr="union-jack-1027898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1124744"/>
            <a:ext cx="185143" cy="108000"/>
          </a:xfrm>
          <a:prstGeom prst="rect">
            <a:avLst/>
          </a:prstGeom>
        </p:spPr>
      </p:pic>
      <p:pic>
        <p:nvPicPr>
          <p:cNvPr id="25" name="Obraz 24" descr="i-flaga-polska-90-x-150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124744"/>
            <a:ext cx="162406" cy="108000"/>
          </a:xfrm>
          <a:prstGeom prst="rect">
            <a:avLst/>
          </a:prstGeom>
        </p:spPr>
      </p:pic>
      <p:pic>
        <p:nvPicPr>
          <p:cNvPr id="27" name="Obraz 26" descr="i-flaga-polska-90-x-150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429000"/>
            <a:ext cx="162406" cy="108000"/>
          </a:xfrm>
          <a:prstGeom prst="rect">
            <a:avLst/>
          </a:prstGeom>
        </p:spPr>
      </p:pic>
      <p:pic>
        <p:nvPicPr>
          <p:cNvPr id="28" name="Obraz 27" descr="union-jack-1027898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429000"/>
            <a:ext cx="185143" cy="108000"/>
          </a:xfrm>
          <a:prstGeom prst="rect">
            <a:avLst/>
          </a:prstGeom>
        </p:spPr>
      </p:pic>
      <p:pic>
        <p:nvPicPr>
          <p:cNvPr id="29" name="Obraz 28" descr="union-jack-1027898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276872"/>
            <a:ext cx="185143" cy="108000"/>
          </a:xfrm>
          <a:prstGeom prst="rect">
            <a:avLst/>
          </a:prstGeom>
        </p:spPr>
      </p:pic>
      <p:pic>
        <p:nvPicPr>
          <p:cNvPr id="30" name="Obraz 29" descr="i-flaga-polska-90-x-150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276872"/>
            <a:ext cx="162406" cy="108000"/>
          </a:xfrm>
          <a:prstGeom prst="rect">
            <a:avLst/>
          </a:prstGeom>
        </p:spPr>
      </p:pic>
      <p:pic>
        <p:nvPicPr>
          <p:cNvPr id="31" name="Obraz 30" descr="i-flaga-polska-90-x-150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162406" cy="108000"/>
          </a:xfrm>
          <a:prstGeom prst="rect">
            <a:avLst/>
          </a:prstGeom>
        </p:spPr>
      </p:pic>
      <p:pic>
        <p:nvPicPr>
          <p:cNvPr id="32" name="Obraz 31" descr="union-jack-1027898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214422"/>
            <a:ext cx="185143" cy="108000"/>
          </a:xfrm>
          <a:prstGeom prst="rect">
            <a:avLst/>
          </a:prstGeom>
        </p:spPr>
      </p:pic>
      <p:pic>
        <p:nvPicPr>
          <p:cNvPr id="33" name="Obraz 32" descr="spain-2906824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6456" y="5373216"/>
            <a:ext cx="162000" cy="108000"/>
          </a:xfrm>
          <a:prstGeom prst="rect">
            <a:avLst/>
          </a:prstGeom>
        </p:spPr>
      </p:pic>
      <p:pic>
        <p:nvPicPr>
          <p:cNvPr id="34" name="Obraz 33" descr="german-fl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92480" y="5373216"/>
            <a:ext cx="162000" cy="108000"/>
          </a:xfrm>
          <a:prstGeom prst="rect">
            <a:avLst/>
          </a:prstGeom>
        </p:spPr>
      </p:pic>
      <p:pic>
        <p:nvPicPr>
          <p:cNvPr id="36" name="Obraz 35" descr="i-flaga-polska-90-x-150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5373216"/>
            <a:ext cx="162407" cy="108000"/>
          </a:xfrm>
          <a:prstGeom prst="rect">
            <a:avLst/>
          </a:prstGeom>
        </p:spPr>
      </p:pic>
      <p:pic>
        <p:nvPicPr>
          <p:cNvPr id="37" name="Obraz 36" descr="union-jack-1027898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5517232"/>
            <a:ext cx="185144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16632"/>
            <a:ext cx="1619672" cy="369332"/>
          </a:xfrm>
          <a:prstGeom prst="rect">
            <a:avLst/>
          </a:prstGeom>
          <a:noFill/>
          <a:effectLst>
            <a:outerShdw dist="50800" dir="5400000"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O firmie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1052736"/>
            <a:ext cx="78488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7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Jesteśmy firmą spedycyjno-transportową z siedzibą główną we Wrocławiu. </a:t>
            </a:r>
          </a:p>
          <a:p>
            <a:pPr algn="just"/>
            <a:r>
              <a:rPr lang="pl-PL" sz="17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Nasza firma została stworzona przez wieloletnich praktyków branży TSL, dzięki pasji do logistyki, transportu i motoryzacji.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9512" y="2708920"/>
            <a:ext cx="5904656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buFontTx/>
              <a:buChar char="-"/>
            </a:pP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Naszymi klientami są przedsiębiorcy ze wszystkich krajów Europy;</a:t>
            </a: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Działamy na terenie całej Unii Europejskiej, łącząc ze sobą wielu        dostawców i odbiorców z całej Europy;</a:t>
            </a: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Nasz potencjał wzmacnia grupa rzetelnych i doświadczonych przewoźników, z którymi współpracujemy w oparciu o wieloletnie umowy;</a:t>
            </a: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Działamy w oparciu o wszystkie niezbędne pozwolenia oraz dodatkowe certyfikaty…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764704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Nasza firma zajmuje się międzynarodowym i krajowym transportem </a:t>
            </a:r>
          </a:p>
          <a:p>
            <a:pPr algn="just"/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oraz spedycją. Realizujemy transport różnorodnych jednostek ładunkowych, </a:t>
            </a:r>
          </a:p>
          <a:p>
            <a:pPr algn="just"/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od małych paczek, przez palety, big </a:t>
            </a:r>
            <a:r>
              <a:rPr lang="pl-PL" sz="16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bagi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, skrzynie, aż po kontenery i ładunki ponadgabarytowe. </a:t>
            </a:r>
          </a:p>
          <a:p>
            <a:r>
              <a:rPr lang="pl-PL" sz="1600" dirty="0" smtClean="0"/>
              <a:t>		</a:t>
            </a:r>
            <a:endParaRPr lang="pl-PL" sz="1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860032" y="2636912"/>
          <a:ext cx="45365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148064" y="2060848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Oferujemy Państwu: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2" y="1166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Nasza oferta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4427984" y="2060848"/>
          <a:ext cx="49320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/>
          <p:cNvSpPr/>
          <p:nvPr/>
        </p:nvSpPr>
        <p:spPr>
          <a:xfrm>
            <a:off x="179512" y="116632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Nasza oferta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3528" y="119675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Możliwość współpracy na zasadach:</a:t>
            </a:r>
            <a:endParaRPr lang="pl-PL" sz="24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sza ofe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Nasza flota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98072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Naszym priorytetem jest zapewnienie pojazdu w 100% sprawnego technicznie, odpowiedniego do przewożonego ładunku oraz sposobu załadunku i rozładunku, który odbierze i dostarczy towar w ustalonym terminie.</a:t>
            </a:r>
            <a:endParaRPr lang="pl-PL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331640" y="3356992"/>
          <a:ext cx="698477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9512" y="2564904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Dysponujemy szeroką flotą nowoczesnych pojazdów </a:t>
            </a:r>
          </a:p>
          <a:p>
            <a:pPr algn="just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o różnych typach zabudowy:</a:t>
            </a:r>
            <a:endParaRPr lang="pl-PL" sz="2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sza ofe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Nasi pracownicy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05273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Stawiamy na ciągły rozwój, dlatego nasi kierowcy poddawani są regularnym szkoleniom z zakresu bezpieczeństwa i efektywności jazdy, a także zabezpieczania i rozmieszczania ładunków.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403648" y="422108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 descr="A_U.S._Sailor_uses_a_forklift_to_unload_bottled_water_from_a_truck_Sept_120901-N-CT127-0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988840"/>
            <a:ext cx="3168352" cy="199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16632"/>
            <a:ext cx="3384376" cy="369332"/>
          </a:xfrm>
          <a:prstGeom prst="rect">
            <a:avLst/>
          </a:prstGeom>
          <a:noFill/>
          <a:effectLst>
            <a:outerShdw dist="50800" dir="5400000"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Nasi pracownicy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98072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Sprawną obsługę transportowo-spedycyjną zapewnia szereg wykwalifikowanych spedytorów</a:t>
            </a:r>
            <a:r>
              <a:rPr lang="pl-PL" dirty="0" smtClean="0">
                <a:latin typeface="Franklin Gothic Demi" pitchFamily="34" charset="0"/>
              </a:rPr>
              <a:t>.</a:t>
            </a:r>
            <a:endParaRPr lang="pl-PL" dirty="0">
              <a:latin typeface="Franklin Gothic Demi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9168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Gwarantujemy:</a:t>
            </a:r>
            <a:endParaRPr lang="pl-PL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-756592" y="2420888"/>
          <a:ext cx="51125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 descr="gps-2798348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501008"/>
            <a:ext cx="336037" cy="504056"/>
          </a:xfrm>
          <a:prstGeom prst="rect">
            <a:avLst/>
          </a:prstGeom>
        </p:spPr>
      </p:pic>
      <p:pic>
        <p:nvPicPr>
          <p:cNvPr id="10" name="Obraz 9" descr="1024px-Maki-mobile-phone-15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2492896"/>
            <a:ext cx="432048" cy="432048"/>
          </a:xfrm>
          <a:prstGeom prst="rect">
            <a:avLst/>
          </a:prstGeom>
        </p:spPr>
      </p:pic>
      <p:pic>
        <p:nvPicPr>
          <p:cNvPr id="11" name="Obraz 10" descr="i-flaga-polska-90-x-150c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4725144"/>
            <a:ext cx="216542" cy="144000"/>
          </a:xfrm>
          <a:prstGeom prst="rect">
            <a:avLst/>
          </a:prstGeom>
        </p:spPr>
      </p:pic>
      <p:pic>
        <p:nvPicPr>
          <p:cNvPr id="12" name="Obraz 11" descr="union-jack-1027898_960_7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5616" y="4725144"/>
            <a:ext cx="246858" cy="144000"/>
          </a:xfrm>
          <a:prstGeom prst="rect">
            <a:avLst/>
          </a:prstGeom>
        </p:spPr>
      </p:pic>
      <p:pic>
        <p:nvPicPr>
          <p:cNvPr id="13" name="Obraz 12" descr="german-fla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3648" y="4725144"/>
            <a:ext cx="216000" cy="144000"/>
          </a:xfrm>
          <a:prstGeom prst="rect">
            <a:avLst/>
          </a:prstGeom>
        </p:spPr>
      </p:pic>
      <p:pic>
        <p:nvPicPr>
          <p:cNvPr id="14" name="Obraz 13" descr="french-flag-1076494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4725144"/>
            <a:ext cx="203295" cy="144000"/>
          </a:xfrm>
          <a:prstGeom prst="rect">
            <a:avLst/>
          </a:prstGeom>
        </p:spPr>
      </p:pic>
      <p:pic>
        <p:nvPicPr>
          <p:cNvPr id="15" name="Obraz 14" descr="1280px-Flag_of_Slovakia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79712" y="4725144"/>
            <a:ext cx="216086" cy="144000"/>
          </a:xfrm>
          <a:prstGeom prst="rect">
            <a:avLst/>
          </a:prstGeom>
        </p:spPr>
      </p:pic>
      <p:pic>
        <p:nvPicPr>
          <p:cNvPr id="16" name="Obraz 15" descr="spain-2906824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67744" y="4725144"/>
            <a:ext cx="216000" cy="144000"/>
          </a:xfrm>
          <a:prstGeom prst="rect">
            <a:avLst/>
          </a:prstGeom>
        </p:spPr>
      </p:pic>
      <p:pic>
        <p:nvPicPr>
          <p:cNvPr id="17" name="Obraz 16" descr="1024px-Flag_of_the_Czech_Republic.sv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55776" y="4725144"/>
            <a:ext cx="215895" cy="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166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Na pierwszym planie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98072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W naszej pracy stawiamy na wartości!</a:t>
            </a:r>
            <a:endParaRPr lang="pl-PL" sz="20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764704"/>
          <a:ext cx="65527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256490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Zaufali nam klienci z takich branż jak: </a:t>
            </a:r>
            <a:r>
              <a:rPr lang="pl-PL" dirty="0" err="1" smtClean="0"/>
              <a:t>automotive</a:t>
            </a:r>
            <a:r>
              <a:rPr lang="pl-PL" dirty="0" smtClean="0"/>
              <a:t>, produkcja maszyn, przemysł ciężki,  tworzywa sztuczne, wyroby z drewna, ze szkła, ceramika, towary spożywcze, i wiele innych.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75656" y="42210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Posiadamy listy referencyjne od stałych klientów, które możemy udostępnić na Państwa życzenie.</a:t>
            </a:r>
            <a:endParaRPr lang="pl-PL" dirty="0"/>
          </a:p>
        </p:txBody>
      </p:sp>
      <p:pic>
        <p:nvPicPr>
          <p:cNvPr id="4" name="Obraz 3" descr="nasi klie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119675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Zaufali nam klienci z takich branż jak:</a:t>
            </a:r>
            <a:endParaRPr lang="pl-PL" sz="24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03648" y="4365104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Posiadamy listy referencyjne od stałych klientów, które możemy udostępnić na Państwa życzenie.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0" y="1988840"/>
          <a:ext cx="9144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79512" y="1166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Eras Bold ITC" pitchFamily="34" charset="0"/>
              </a:rPr>
              <a:t>Nasi klienci</a:t>
            </a:r>
            <a:endParaRPr lang="pl-PL" dirty="0">
              <a:solidFill>
                <a:srgbClr val="FFFF0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562</Words>
  <Application>Microsoft Office PowerPoint</Application>
  <PresentationFormat>Pokaz na ekranie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Czternastka14</cp:lastModifiedBy>
  <cp:revision>106</cp:revision>
  <dcterms:created xsi:type="dcterms:W3CDTF">2018-11-15T13:45:29Z</dcterms:created>
  <dcterms:modified xsi:type="dcterms:W3CDTF">2019-03-11T08:51:56Z</dcterms:modified>
</cp:coreProperties>
</file>